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prevalence of ILC2s was increased in nasal mucosa of allergic  rhinitis (AR)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During early‐phase responses, PGD2 and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cysLTs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(LTC4, LTD4, LTE4) may stimulate tissue‐resident ILC2s through chemoattractant receptor‐homologous molecule expressed on TH2 cells and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cysteinyl leukotriene receptor 1, leading to the development of allergic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clinical effectiveness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ramatroban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montelukast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AR may be mediated partly through the inhibition of IL‐5/IL‐13 release from ILC2s.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for the induction of Th2 inflammation by group 2 innate lymphoid cells in response to prostaglandin D2 and cysteinyl leukotrienes in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Ichiro Tojima, Koji Matsumoto, Hirotaka Kikuoka, Shiori Hara, Sayuri Yamamoto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2417-2426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177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2020-02-16T12:00:38Z</dcterms:modified>
</cp:coreProperties>
</file>