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663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release of the histamine‐degrading enzyme diamine oxidase during severe anaphylaxis in mastocytosis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Boehm, Birgit Reiter, Robin Ristl, Karin Petroczi, Wolfgang Sperr,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583-593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