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677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expression of L‐plastin in nasal polyp of patients with nonsteroidal anti‐inflammatory drug‐exacerbated respiratory disease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Tetsuji Takabayashi, Yukie Tanaka, Dai Susuki, Kanako Yoshida, Kaori Tomita,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1307-1316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