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all.13720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health tools for the management of chronic respiratory diseases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Kristien Sleurs, Sven F. Seys, Jean Bousquet, Wytske J. Fokkens, Senne Gorris,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1292-1306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https://doi.org/10.1111/all.13720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7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29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16</cp:revision>
  <cp:lastPrinted>2019-03-05T14:03:58Z</cp:lastPrinted>
  <dcterms:created xsi:type="dcterms:W3CDTF">2019-03-05T14:03:40Z</dcterms:created>
  <dcterms:modified xsi:type="dcterms:W3CDTF">2019-07-05T22:30:04Z</dcterms:modified>
</cp:coreProperties>
</file>