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3740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indoor endocrine‐disrupting chemicals and childhood asthma and obesity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Inês Paciência, João Cavaleiro Rufo, Diana Silva, Carla Martins, Francisca Mendes,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1277-1291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https://doi.org/10.1111/all.13740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16</cp:revision>
  <cp:lastPrinted>2019-03-05T14:03:58Z</cp:lastPrinted>
  <dcterms:created xsi:type="dcterms:W3CDTF">2019-03-05T14:03:40Z</dcterms:created>
  <dcterms:modified xsi:type="dcterms:W3CDTF">2019-07-05T22:30:04Z</dcterms:modified>
</cp:coreProperties>
</file>