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340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ABBREVIATIONS</a:t>
            </a:r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3747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 Transfer Protein allergy in the United Kingdom: Characterization and comparison with a matched Italian cohort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 J. Skypala, Lorenzo Cecchi, Mohamed H. Shamji, Enrico Scala, Stephen Till,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2019; 1340-1351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https://doi.org/10.1111/all.13747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374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3943</TotalTime>
  <Words>29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16</cp:revision>
  <cp:lastPrinted>2019-03-05T14:03:58Z</cp:lastPrinted>
  <dcterms:created xsi:type="dcterms:W3CDTF">2019-03-05T14:03:40Z</dcterms:created>
  <dcterms:modified xsi:type="dcterms:W3CDTF">2019-07-05T22:30:04Z</dcterms:modified>
</cp:coreProperties>
</file>