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340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ABBREVIATIONS</a:t>
            </a:r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oi.org/10.1111/all.13756" TargetMode="External"/><Relationship Id="rId5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Transient epidermal barrier deficiency and lowered allergic threshold in filaggrin‐hornerin (FlgHrnr−/−) double‐deficient mice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Sebastian Rahrig, Judith M. Dettmann, Birka Brauns, Verena N. Lorenz, Timo Buhl,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2019; 1327-1339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https://doi.org/10.1111/all.13756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375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3943</TotalTime>
  <Words>29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Trevor Winstral</cp:lastModifiedBy>
  <cp:revision>16</cp:revision>
  <cp:lastPrinted>2019-03-05T14:03:58Z</cp:lastPrinted>
  <dcterms:created xsi:type="dcterms:W3CDTF">2019-03-05T14:03:40Z</dcterms:created>
  <dcterms:modified xsi:type="dcterms:W3CDTF">2019-07-05T22:30:04Z</dcterms:modified>
</cp:coreProperties>
</file>