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8"/>
    <p:restoredTop sz="72346"/>
  </p:normalViewPr>
  <p:slideViewPr>
    <p:cSldViewPr snapToGrid="0" snapToObjects="1">
      <p:cViewPr varScale="1">
        <p:scale>
          <a:sx n="28" d="100"/>
          <a:sy n="28" d="100"/>
        </p:scale>
        <p:origin x="2760" y="200"/>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10/2/19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A novel murine model of hereditary angioedema (HAE) was created using CRSIPR/Cas9 technology, which reproduces the human HAE phenotype at both molecular and phenotypic levels.</a:t>
            </a:r>
          </a:p>
          <a:p>
            <a:r>
              <a:rPr lang="en-US" sz="3401" kern="1200" dirty="0">
                <a:solidFill>
                  <a:schemeClr val="tx1"/>
                </a:solidFill>
                <a:effectLst/>
                <a:latin typeface="+mn-lt"/>
                <a:ea typeface="+mn-ea"/>
                <a:cs typeface="+mn-cs"/>
              </a:rPr>
              <a:t>• A single administration of a nonhuman primate serotype rh.10 adeno-associated virus coding for C1 esterase inhibitor (AAVrh.10hC1EI) results in sustained human C1EI levels above the predicted therapeutic levels and correction of the vascular leak in the skin, paws, and internal organs of HAE mice.</a:t>
            </a:r>
          </a:p>
          <a:p>
            <a:r>
              <a:rPr lang="en-US" sz="3401" kern="1200" dirty="0">
                <a:solidFill>
                  <a:schemeClr val="tx1"/>
                </a:solidFill>
                <a:effectLst/>
                <a:latin typeface="+mn-lt"/>
                <a:ea typeface="+mn-ea"/>
                <a:cs typeface="+mn-cs"/>
              </a:rPr>
              <a:t>• If this strategy can be translated to humans, it would represent a paradigm shift for the treatment of patients with </a:t>
            </a:r>
            <a:r>
              <a:rPr lang="en-US" sz="3401" kern="1200">
                <a:solidFill>
                  <a:schemeClr val="tx1"/>
                </a:solidFill>
                <a:effectLst/>
                <a:latin typeface="+mn-lt"/>
                <a:ea typeface="+mn-ea"/>
                <a:cs typeface="+mn-cs"/>
              </a:rPr>
              <a:t>clinically significant hereditary </a:t>
            </a:r>
            <a:r>
              <a:rPr lang="en-US" sz="3401" kern="1200" dirty="0">
                <a:solidFill>
                  <a:schemeClr val="tx1"/>
                </a:solidFill>
                <a:effectLst/>
                <a:latin typeface="+mn-lt"/>
                <a:ea typeface="+mn-ea"/>
                <a:cs typeface="+mn-cs"/>
              </a:rPr>
              <a:t>angioedema.</a:t>
            </a: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10/2/19</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35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Gene therapy for C1 esterase inhibitor deficiency in a Murine Model of Hereditary angioedema</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Ting Qiu, Maria J. Chiuchiolo, Adele S. Whaley, Anthony R. Russo, Dolan Sondhi,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2019; 1081-1089 </a:t>
            </a:r>
            <a:r>
              <a:rPr lang="en-US" sz="3600" dirty="0">
                <a:solidFill>
                  <a:srgbClr val="204894"/>
                </a:solidFill>
                <a:latin typeface="Arial" panose="020B0604020202020204" pitchFamily="34" charset="0"/>
                <a:cs typeface="Arial" panose="020B0604020202020204" pitchFamily="34" charset="0"/>
                <a:hlinkClick r:id="rId4"/>
              </a:rPr>
              <a:t>https://doi.org/10.1111/all.13582</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3582.jpg"/>
          <p:cNvPicPr>
            <a:picLocks noChangeAspect="1"/>
          </p:cNvPicPr>
          <p:nvPr/>
        </p:nvPicPr>
        <p:blipFill>
          <a:blip r:embed="rId5"/>
          <a:stretch>
            <a:fillRect/>
          </a:stretch>
        </p:blipFill>
        <p:spPr>
          <a:xfrm>
            <a:off x="6480313" y="4693923"/>
            <a:ext cx="19893600" cy="1674378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3943</TotalTime>
  <Words>175</Words>
  <Application>Microsoft Macintosh PowerPoint</Application>
  <PresentationFormat>Custom</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Apple Symbols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Anna Globinska</cp:lastModifiedBy>
  <cp:revision>19</cp:revision>
  <cp:lastPrinted>2019-03-05T14:03:58Z</cp:lastPrinted>
  <dcterms:created xsi:type="dcterms:W3CDTF">2019-03-05T14:03:40Z</dcterms:created>
  <dcterms:modified xsi:type="dcterms:W3CDTF">2019-10-02T15:58:21Z</dcterms:modified>
</cp:coreProperties>
</file>