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9"/>
    <p:restoredTop sz="72523"/>
  </p:normalViewPr>
  <p:slideViewPr>
    <p:cSldViewPr snapToGrid="0" snapToObjects="1">
      <p:cViewPr varScale="1">
        <p:scale>
          <a:sx n="28" d="100"/>
          <a:sy n="28" d="100"/>
        </p:scale>
        <p:origin x="2304" y="21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House dust mite triggers the production of cyclooxygenase metabolites (prostaglandin D2, prostaglandin E2 and thromboxane) as well as of pro-inflammatory cytokines in human macrophages.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House dust mite-exposed macrophages produce low levels of 5-lipoxygenase metabolites (e.g. leukotriene B4) and suppress neutrophil recruitment.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 levels of cysteinyl leukotrienes and 12-/15-lipoxygenase metabolites are produced during the type 2 immune response to house dust mite or nematode parasites in the airways.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AEC: Airway epithelial cell; COX: Cyclooxygenase;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cysLT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Cysteinyl leukotriene; HDM: House dust mite; HETE: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Hydroxyeicosatetraenoic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acid; HODE: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Hydroxyoctadecadienoic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LOX: Lipoxygenase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dust mite drives proinflammatory eicosanoid reprogramming and macrophage effector functions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D. R. Henkel, Antonie Friedl, Mark Haid, Dominique Thomas, Tiffany Bouchery,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1090-1101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https://doi.org/10.1111/all.13700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140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2019-10-02T15:59:02Z</dcterms:modified>
</cp:coreProperties>
</file>