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17"/>
    <p:restoredTop sz="72487"/>
  </p:normalViewPr>
  <p:slideViewPr>
    <p:cSldViewPr snapToGrid="0" snapToObjects="1">
      <p:cViewPr varScale="1">
        <p:scale>
          <a:sx n="29" d="100"/>
          <a:sy n="29" d="100"/>
        </p:scale>
        <p:origin x="2680" y="30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10/2/19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Nuclear receptor subfamily 4 group A member 1 augments mast cell activation by negatively regulating liver kinase B1/adenosine monophosphate-activated protein kinase and positively regulating spleen tyrosine kinase.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Ethyl 2-[2,3,4-trimethoxy-6-(1-octanoyl)phenyl]acetate, a high affinity nuclear receptor subfamily 4 group A member 1 antagonist, inhibits mast cell activation.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Nuclear receptor subfamily 4 group A member 1 is a novel drug target for mast cell-dependent allergic diseases.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ABBREVIATIONS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AMPK: AMP-activated protein kinase; LKB1: liver kinase B1; NR4A1: Nuclear receptor subfamily 4 group A member 1; 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Syk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spleen tyrosine kinase; TMPA: Ethyl 2-[2,3,4-trimethoxy-6-(1-octanoyl) phenyl]acetate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370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orphan nuclear receptor NR4A1 promotes FcεRI‐stimulated mast cell activation and anaphylaxis by counteracting the inhibitory LKB1/AMPK axis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Fansi Jin, Xian Li, Yifeng Deng, Maheshwor Timilshina, Bin Huang,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2019; 1145-1156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https://doi.org/10.1111/all.13702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370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5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3943</TotalTime>
  <Words>145</Words>
  <Application>Microsoft Macintosh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Apple Symbols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Anna Globinska</cp:lastModifiedBy>
  <cp:revision>19</cp:revision>
  <cp:lastPrinted>2019-03-05T14:03:58Z</cp:lastPrinted>
  <dcterms:created xsi:type="dcterms:W3CDTF">2019-03-05T14:03:40Z</dcterms:created>
  <dcterms:modified xsi:type="dcterms:W3CDTF">2019-10-02T15:59:52Z</dcterms:modified>
</cp:coreProperties>
</file>