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2"/>
    <p:restoredTop sz="72440"/>
  </p:normalViewPr>
  <p:slideViewPr>
    <p:cSldViewPr snapToGrid="0" snapToObjects="1">
      <p:cViewPr varScale="1">
        <p:scale>
          <a:sx n="29" d="100"/>
          <a:sy n="29" d="100"/>
        </p:scale>
        <p:origin x="1440" y="30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inhibition of COX-1 by NSAIDs shunts the metabolism of arachidonic acid from PGE2 toward LTE4 synthesis.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After NSAIDs intake, some individuals develop cutaneous and/or respiratory hypersensitivity reactions.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Although NIUA and NECD showed distinct urinary eicosanoid excretion profile curves, ASA challenge results in an increase in LTE4 and 9a,11b-PGF2 in both.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COX-1: Cyclooxygenase 1; LTE4: Leukotriene E4; NECD: NSAIDs-exacerbated cutaneous disease; NIUA: NSAIDs-induced urticaria/angioedema; NSAIDs: Nonsteroidal anti-inflammatory drugs;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PGE2: Prostaglandin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E2; 9a,11b-PGF2: 9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α,11β-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prostaglandin F2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Eicosanoid mediator profiles in different phenotypes of nonsteroidal anti‐inflammatory drug‐induced urticaria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Inmaculada Doña, Raquel Jurado‐Escobar, James R. Perkins, Pedro Ayuso, María Carmen Plaza‐Serón,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1135-1144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https://doi.org/10.1111/all.13725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127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2019-10-02T16:00:48Z</dcterms:modified>
</cp:coreProperties>
</file>