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9"/>
    <p:restoredTop sz="72503"/>
  </p:normalViewPr>
  <p:slideViewPr>
    <p:cSldViewPr snapToGrid="0" snapToObjects="1">
      <p:cViewPr varScale="1">
        <p:scale>
          <a:sx n="29" d="100"/>
          <a:sy n="29" d="100"/>
        </p:scale>
        <p:origin x="2656" y="2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Eosinophils isolated from nasal polyps of patients with eosinophilic rhinosinusitis possess dysregulated fatty acid metabolism.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Of the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CysLT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(cysteinyl leukotriene) biosynthetic pathway metabolites, LTD 4 production is selectively enhanced with increased expression of GGT5 (gamma-glutamyltransferase-5) and decreased expression of DPEP2 (dipeptidase-2).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Type 2 cytokines (IL-5 and GM-CSF) and agonists of TLR2 and NOD2 induce similar changes in fatty acid metabolism.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COX: Cyclooxygenase; CRS: Chronic rhinosinusitis; DPEP2: Dipeptidase-2; GGT5: Gamma-glutamyl trasferase-5; GM-CSF: Granulocyte-macrophage colony-stimulating factor; ILC2: Type 2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innate lymphoid cells; LTC4: Leukotriene C4; LTD4: Leukotriene D4; LTE4: Leukotriene E4; LXA4: Lipoxin A4; NOD2: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Nucleotide binding oligomerization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 containing 2; PGE2: Prostaglandin E2;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Th2: Type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helper T cells; TLR2: Toll-like receptor 2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Dysregulated fatty acid metabolism in nasal polyp‐derived eosinophils from patients with chronic rhinosinusitis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 Miyata, Koichi Fukunaga, Yusuke Kawashima, Takashi Watanabe, Akina Saitoh,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1113-1124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https://doi.org/10.1111/all.13726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131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2019-10-02T16:01:37Z</dcterms:modified>
</cp:coreProperties>
</file>