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32" d="100"/>
          <a:sy n="32" d="100"/>
        </p:scale>
        <p:origin x="832" y="16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Analysis of differentially expressed genes in eosinophil-high biopsies of asthma yielded MMP10 and MET as potential drivers of airway wall remodeling.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Important pathways include extracellular matrix organization, mast cell activation, C-C receptor binding, and regulation of leukocyte activation.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Bronchial eosinophils are important drivers of airway wall remodeling in asthma.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MMP10: Matrix metalloprotease 10 gene; MET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Hepatocyte growth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receptor gene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of airway eosinophils in airway wall remodeling in asthma: Role of MMP‐10 and MET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Chih‐Hsi S. Kuo, Stelios Pavlidis, Jie Zhu, Matthew Loza, Fred Baribaud,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1102-1112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https://doi.org/10.1111/all.13727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122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2019-10-02T16:02:14Z</dcterms:modified>
</cp:coreProperties>
</file>