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72453"/>
  </p:normalViewPr>
  <p:slideViewPr>
    <p:cSldViewPr snapToGrid="0" snapToObjects="1">
      <p:cViewPr varScale="1">
        <p:scale>
          <a:sx n="30" d="100"/>
          <a:sy n="30" d="100"/>
        </p:scale>
        <p:origin x="2512" y="2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evaluates 11 499 Nasal Allergen Challenges (NAC) conducted in 6348 adult and pediatric rhinitis patients and in healthy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NAC is a very safe technique in children and adults, and it is highly reproducible when monitored by level symptom score and acoustic rhinometry.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 difference in terms of NAC safety and reproducibility was detected between different allergen application methods or NAC protocols, distinct rhinitis phenotypes, or the presence or absence of asthmatic symptoms.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PPV: Positive predictive value; NPV: Negative predictive value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reproducibility of nasal allergen challenge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Ibon Eguiluz‐Gracia, Almudena Testera‐Montes, Miguel González, Natalia Pérez‐Sánchez, Adriana Ariza,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1125-1134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https://doi.org/10.1111/all.13728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142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2019-10-02T16:02:52Z</dcterms:modified>
</cp:coreProperties>
</file>