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8"/>
    <p:restoredTop sz="72518"/>
  </p:normalViewPr>
  <p:slideViewPr>
    <p:cSldViewPr snapToGrid="0" snapToObjects="1">
      <p:cViewPr varScale="1">
        <p:scale>
          <a:sx n="31" d="100"/>
          <a:sy n="31" d="100"/>
        </p:scale>
        <p:origin x="1560" y="21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DNA methylation (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at 3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CpGs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were associated with poly-sensitization status regardless of gender and age.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associations of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3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CpGs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overall sensitization status were age specific.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At 33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CpGs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associated with overall sensitization status invariant to gender and age. High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DNAm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cg10159529 (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IL5RA ) was associated with low expression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IL5RA.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4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methylation and allergic sensitizations: A genome‐scale longitudinal study during adolescence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Hongmei Zhang, Akhilesh Kaushal, Simon Kebede Merid, Erik Melén, Göran Pershagen,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1166-1175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https://doi.org/10.1111/all.13746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126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20</cp:revision>
  <cp:lastPrinted>2019-03-05T14:03:58Z</cp:lastPrinted>
  <dcterms:created xsi:type="dcterms:W3CDTF">2019-03-05T14:03:40Z</dcterms:created>
  <dcterms:modified xsi:type="dcterms:W3CDTF">2019-10-02T16:03:18Z</dcterms:modified>
</cp:coreProperties>
</file>