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6"/>
    <p:restoredTop sz="72506"/>
  </p:normalViewPr>
  <p:slideViewPr>
    <p:cSldViewPr snapToGrid="0" snapToObjects="1">
      <p:cViewPr varScale="1">
        <p:scale>
          <a:sx n="29" d="100"/>
          <a:sy n="29" d="100"/>
        </p:scale>
        <p:origin x="2896" y="28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2012 consensus that acute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tryptase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greater than [(1.2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baseline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tryptase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+ 2]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g/L performs best among four algorithms for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tryptase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interpretation during perioperative anaphylaxis.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2012 consensus that acute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tryptase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greater than [(1.2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baseline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tryptase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+ 2]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g/L performs best for reaction grades 2, 3, and 4.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Higher anaphylaxis grades are associated with higher levels of acute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tryptase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more prevalent if baseline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tryptase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levels are above 5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g/L.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PPV: Positive predictive value; NPV: Negative predictive value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acute‐baseline serum tryptase levels in perioperative anaphylaxis: An observational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Joana Vitte, Laurent Amadei, Marion Gouitaa, Soraya Mezouar, Laurent Zieleskiewicz,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1157-1165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157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2019-10-02T16:03:58Z</dcterms:modified>
</cp:coreProperties>
</file>