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expression of miR‐10a‐5p is increased in the skin of patients with atopic dermatitis, in proliferating keratinocytes, and in response to growth factor heparin‐binding EGF‐like growth factor.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miR‐10a‐5p has capacity to inhibit keratinocytes proliferation, the expression of mitogen‐activated kinase 3 kinase 7 and hyaluronan synthase 3, pro‐inflammatory chemokines IL‐8 and CCL5, and numerous genes affecting cell cycle progression.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miR‐10a‐5p inhibits proliferation and to lesser extent the inflammation and cell adhesion of keratinocytes and thereby may affect the development and severity of atopic dermatitis.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miR‐10a‐5p is increased in atopic dermatitis and has capacity to inhibit keratinocyte proliferation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Helen Vaher, Toomas Runnel, Egon Urgard, Alar Aab, Gemma Carreras Badosa,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2146-2156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https://doi.org/10.1111/all.13849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32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194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2020-02-16T12:04:13Z</dcterms:modified>
</cp:coreProperties>
</file>