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475"/>
  </p:normalViewPr>
  <p:slideViewPr>
    <p:cSldViewPr snapToGrid="0" snapToObjects="1">
      <p:cViewPr varScale="1">
        <p:scale>
          <a:sx n="29" d="100"/>
          <a:sy n="29" d="100"/>
        </p:scale>
        <p:origin x="1584" y="312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2/16/20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Peptide immunotherapy with Cat‐PAD reduces the surface expression of chemoattractant receptor‐homologous molecule expressed on Th2 cells (CRTh2) on 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 1‐specific T cells.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Neither the frequency, nor memory phenotype of 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 1‐specific T cells in the blood was affected by peptide immunotherapy for cat allergy.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Reduced expression of CRTh2 may modulate recruitment </a:t>
            </a:r>
            <a:r>
              <a:rPr lang="en-US" sz="340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sites of 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allergen exposure.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386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Modulation of CRTh2 expression on allergen‐specific T cells following peptide immunotherapy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Christopher D. Rudulier, Elena Tonti, Eddie James, William W. Kwok, Mark Larché,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2019; 2157-2166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https://doi.org/10.1111/all.13867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386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3943</TotalTime>
  <Words>152</Words>
  <Application>Microsoft Macintosh PowerPoint</Application>
  <PresentationFormat>Custom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Apple Symbols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Anna Globinska</cp:lastModifiedBy>
  <cp:revision>19</cp:revision>
  <cp:lastPrinted>2019-03-05T14:03:58Z</cp:lastPrinted>
  <dcterms:created xsi:type="dcterms:W3CDTF">2019-03-05T14:03:40Z</dcterms:created>
  <dcterms:modified xsi:type="dcterms:W3CDTF">2020-02-16T12:04:43Z</dcterms:modified>
</cp:coreProperties>
</file>