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Dog ownership was associated with a significant reduction in the development of food allergy amongst a prospective birth cohort.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Physiological plausibility was enhanced by finding dose‐response effects and inverse associations with food and house dust mite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inverse relationship with food sensitization was appearing by three months, suggesting that immune modulation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commence from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 or prenatally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 ownership at three months of age is associated with protection against food allergy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Marrs, Kirsty Logan, Joanna Craven, Suzana Radulovic, W.H.A. Irwin McLean,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2212-2219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https://doi.org/10.1111/all.13868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147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2020-02-16T12:05:24Z</dcterms:modified>
</cp:coreProperties>
</file>