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Annually, almost one in seven asthma patients used oral corticosteroids, which was stable over the 10‐year study period.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Oral corticosteroids are still a substantial part of current asthma management for many patients and are associated with severe side effects and mortality risk.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There is a need for other treatments for severe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asthma patients who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using regular oral corticosteroids.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corticosteroid use, morbidity and mortality in asthma: A nationwide prospective cohort study in Sweden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Magnus Ekström, Bright I. Nwaru, Pål Hasvold, Fredrik Wiklund, Gunilla Telg,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2181-2190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https://doi.org/10.1111/all.13874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148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2020-02-16T12:05:55Z</dcterms:modified>
</cp:coreProperties>
</file>