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Alt a 1 is released from Alternaria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alternata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spores in complex with its native ligand, being recognized by the Solute carrier family 22 member 17 receptor.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Production of cytokines IL25 and IL33 occurs only in the presence of the ligand, being abolished with specific antibodies against Solute carrier family 22 member 17.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Alt a 1 shows structural relationship with human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siderocalin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mimicking its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airway entry route.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87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 of Alt a 1 with SLC22A17 in the airway mucosa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María Garrido‐Arandia, Jaime Tome‐Amat, Diego Pazos‐Castro, Vanesa Esteban, Maria M. Escribese,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2167-2180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https://doi.org/10.1111/all.13877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87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153</Words>
  <Application>Microsoft Macintosh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2020-02-16T12:06:31Z</dcterms:modified>
</cp:coreProperties>
</file>