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high‐risk infants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moderate‐to‐severe eczema and egg/milk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sensitization or likely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egg/milk allergy), parameters associated with the development of peanut allergy were identified.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Multivariate models identified younger age at initial assessment, higher peanut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Ara h2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levels and lack of breastfeeding (BF) as significant associated factors.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Models were constructed to predict risk of peanut allergy based on these variables.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factors associated with peanut allergy in a high‐risk infant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H. Sicherer, Robert A. Wood, Tamara T. Perry, Stacie M. Jones, Donald Y. M. Leung,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2199-2211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3946</TotalTime>
  <Words>167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2020-02-16T12:10:00Z</dcterms:modified>
</cp:coreProperties>
</file>