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75"/>
  </p:normalViewPr>
  <p:slideViewPr>
    <p:cSldViewPr snapToGrid="0" snapToObjects="1">
      <p:cViewPr varScale="1">
        <p:scale>
          <a:sx n="29" d="100"/>
          <a:sy n="29" d="100"/>
        </p:scale>
        <p:origin x="1584" y="31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 patients with house dust mite allergic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rhinoconjunctivitis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minimal important difference for improvement in a four-item nasal symptom score was at least 0.9 units.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value was estimated in children (n=187), adolescents (n=125), and adults (n=197) by both regression analyses using anchors and distribution-based analyses using the standard deviation (SD).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anchors in the regression analyses were either a 15-point global rating of change scale or the age-specific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Rhinoconjunctivitis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Quality of Life Questionnaires.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GRCS: global rating of change scale; MID: minimal important 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difference; T4NSS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four-component nasal symptom score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doi.org/10.1111/all.1392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of the minimally important difference in a nasal symptom score in house dust mite allergy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Philippe Devillier, Harald Brüning, Karl‐Christian Bergmann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2191-2198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https://doi.org/10.1111/all.13925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92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183</Words>
  <Application>Microsoft Macintosh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20</cp:revision>
  <cp:lastPrinted>2019-03-05T14:03:58Z</cp:lastPrinted>
  <dcterms:created xsi:type="dcterms:W3CDTF">2019-03-05T14:03:40Z</dcterms:created>
  <dcterms:modified xsi:type="dcterms:W3CDTF">2020-02-16T12:11:27Z</dcterms:modified>
</cp:coreProperties>
</file>