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Filaggrin deficiency leads to skin dysbiosis early after birth altering adult immune responses, while mice raised under germ-free conditions remain disease-free.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NLR Family Pyrin Domain Containing 3-independent processing of IL-1 in the skin promotes atopic dermatitis (AD)-like ILC2-independent inflammation.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IL-1 deficiency or targeting IL-1 by monoclonal antibodies ameliorates dermatitis.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IL-1R1-expressing dermal mast cells are key responders to IL-1, acquire a hyperactive phenotype, and promote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AD-like inflammation.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Spontaneous atopic dermatitis in mice with a defective skin barrier is independent of ILC2 and mediated by IL‐1β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Schwartz, Tara Moran, Sean P. Saunders, Agnieszka Kaszlikowska, Achilleas Floudas,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https://doi.org/10.1111/all.13801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144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2019-10-02T15:33:52Z</dcterms:modified>
</cp:coreProperties>
</file>