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32" d="100"/>
          <a:sy n="32" d="100"/>
        </p:scale>
        <p:origin x="832" y="16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1,19 – dioctadecyl - 3, 3, 39, 39 –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tetramethylindocarbocyanine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)-respiratory syncytial virus and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-influenza adhered to human eosinophils.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Both viruses were internalized and inactivated by eosinophils.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capacity of eosinophils to capture virus was 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reduced with increasing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severity of asthma.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80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Eosinophils capture viruses, a capacity that is defective in asthma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Yanaika S. Sabogal Piñeros, Suzanne M. Bal, Annemiek Dijkhuis, Christof J. Majoor, Barbara S. Dierdorp,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00-00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https://doi.org/10.1111/all.13802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8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115</Words>
  <Application>Microsoft Macintosh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2019-10-02T15:34:19Z</dcterms:modified>
</cp:coreProperties>
</file>