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32" d="100"/>
          <a:sy n="32" d="100"/>
        </p:scale>
        <p:origin x="832" y="16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Early life exposure to pollen was associated with reduced lung function at 12 years in a high-risk birth cohort.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Associations with a nonlinear reduction in forced vital capacity (FVC) were also apparent at 18 years.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Exposure to high residential greenness modified the association at 18 years.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</a:t>
            </a:r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FEV1: Forced expiratory volume during the first second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80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Pollen exposure at birth and adolescent lung function, and modification by residential greenness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Katrina A. Lambert, Caroline Lodge, Adrian J. Lowe, Luke A. Prendergast, Paul S. Thomas,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00-00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https://doi.org/10.1111/all.13803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8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3945</TotalTime>
  <Words>118</Words>
  <Application>Microsoft Macintosh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2019-10-02T15:36:33Z</dcterms:modified>
</cp:coreProperties>
</file>