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5"/>
    <p:restoredTop sz="72484"/>
  </p:normalViewPr>
  <p:slideViewPr>
    <p:cSldViewPr snapToGrid="0" snapToObjects="1">
      <p:cViewPr varScale="1">
        <p:scale>
          <a:sx n="29" d="100"/>
          <a:sy n="29" d="100"/>
        </p:scale>
        <p:origin x="2360" y="28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Google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 (GTs) is a web-based tool that explores searching trends.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tool was used to search the terms related to allergy in France, to assess 5-year seasonal variations across the country and to compare GTs with the pollen concentrations for 2016.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combination of terms “allergy,” “pollen” and “ragweed” was needed to fully assess the pollen season in France. GTs cannot predict the pollen season in France.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Trends and pollen concentrations in allergy and airway diseases in France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Bousquet, Gabrielle L. Onorato, Gilles Oliver, Xavier Basagana, Isabella Annesi‐Maesano,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https://doi.org/10.1111/all.13804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142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2019-10-02T15:37:52Z</dcterms:modified>
</cp:coreProperties>
</file>