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46"/>
    <p:restoredTop sz="72539"/>
  </p:normalViewPr>
  <p:slideViewPr>
    <p:cSldViewPr snapToGrid="0" snapToObjects="1">
      <p:cViewPr varScale="1">
        <p:scale>
          <a:sx n="29" d="100"/>
          <a:sy n="29" d="100"/>
        </p:scale>
        <p:origin x="2776" y="25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Seed storage protein allergen components are the most common food anaphylaxis triggers in children.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incidence of clinical symptoms during seed anaphylaxis depends on trigger defined at the component level.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Monosensitization to Ana o 3, 2S albumin from cashew is associated with the highest risk of severe anaphylaxis including cardiovascular and severe respiratory symptoms (grade IV-V of Cox scale).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8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allergy endotype with high risk of severe anaphylaxis in children—Monosensitization to cashew 2S albumin Ana o 3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Lukasz Blazowski, Pawel Majak, Ryszard Kurzawa, Piotr Kuna, Joanna Jerzynska,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00-00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https://doi.org/10.1111/all.13810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8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129</Words>
  <Application>Microsoft Macintosh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2019-10-02T15:38:33Z</dcterms:modified>
</cp:coreProperties>
</file>