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4"/>
    <p:restoredTop sz="72494"/>
  </p:normalViewPr>
  <p:slideViewPr>
    <p:cSldViewPr snapToGrid="0" snapToObjects="1">
      <p:cViewPr varScale="1">
        <p:scale>
          <a:sx n="31" d="100"/>
          <a:sy n="31" d="100"/>
        </p:scale>
        <p:origin x="1816" y="19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Mice epidermal barrier was damaged by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epicutaneous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 of papain, trypsin, cholera toxin, and by tape stripping.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Electrical impedance (EI) spectroscopy is a rapid and reliable diagnostic tool to detect skin barrier defects and shows a negative correlation with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transepidermal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loss (TEWL).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Changes in EI reflect skin barrier damage, as well as tissue healing.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assessment of skin epithelial barrier by electrical impedance spectroscopy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 O. Rinaldi, Hideaki Morita, Paulina Wawrzyniak, Anita Dreher, Simon Grant,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https://doi.org/10.1111/all.13824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122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2019-10-02T15:39:02Z</dcterms:modified>
</cp:coreProperties>
</file>