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/>
    <p:restoredTop sz="72491"/>
  </p:normalViewPr>
  <p:slideViewPr>
    <p:cSldViewPr snapToGrid="0" snapToObjects="1">
      <p:cViewPr varScale="1">
        <p:scale>
          <a:sx n="32" d="100"/>
          <a:sy n="32" d="100"/>
        </p:scale>
        <p:origin x="1928" y="19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frequency of systemic reactions, after one first large local reaction, is considerably high (24%).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Skin reactivity to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mellifera or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Vespula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species seems a good risk predictor, particularly at low concentration (0.001 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g/ml).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accurate diagnostic workup should be considered for large local reactions, particularly skin testing, to assess the risk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subsequent systemic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 and the consequent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local reactions to Hymenoptera stings: Outcome of re‐stings in real life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Beatrice Bilò, Matteo Martini, Valerio Pravettoni, Donatella Bignardi, Patrizia Bonadonna,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https://doi.org/10.1111/all.13863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134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2019-10-02T15:39:33Z</dcterms:modified>
</cp:coreProperties>
</file>