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7"/>
    <p:restoredTop sz="72459"/>
  </p:normalViewPr>
  <p:slideViewPr>
    <p:cSldViewPr snapToGrid="0" snapToObjects="1">
      <p:cViewPr varScale="1">
        <p:scale>
          <a:sx n="32" d="100"/>
          <a:sy n="32" d="100"/>
        </p:scale>
        <p:origin x="1512" y="18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l-GR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α-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 is present in both lipids and proteins from beef, but only when it is bound to beef lipids, the oligosaccharide can cross the Caco-2 cell monolayer.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l-GR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α-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 carried by lipids is packaged by the enterocytes into chylomicrons, which are then able to activate the basophils of an –Gal allergic patient.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slower in vivo digestion and absorption of lipids explain the delayed allergic reactions to </a:t>
            </a:r>
            <a:r>
              <a:rPr lang="el-GR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α-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α-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Gal: galactose- </a:t>
            </a:r>
            <a:r>
              <a:rPr lang="el-GR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α-1,3-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galactose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87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α‐Gal bound to lipids, but not to proteins, is transported across enterocytes as an IgE‐reactive molecule that can induce effector cell activation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Patricia Román‐Carrasco, Barbara Lieder, Veronika Somoza, Marta Ponce, Zsolt Szépfalusi,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00-00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https://doi.org/10.1111/all.13873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87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153</Words>
  <Application>Microsoft Macintosh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2019-10-02T15:40:17Z</dcterms:modified>
</cp:coreProperties>
</file>