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9"/>
    <p:restoredTop sz="72562"/>
  </p:normalViewPr>
  <p:slideViewPr>
    <p:cSldViewPr snapToGrid="0" snapToObjects="1">
      <p:cViewPr varScale="1">
        <p:scale>
          <a:sx n="28" d="100"/>
          <a:sy n="28" d="100"/>
        </p:scale>
        <p:origin x="2872" y="24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Pulmonary complications in STAT3-HIES patients account for significant morbidity and mortality; patients are endangered by severe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postinfectiouspulmonary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tissue damage including extensive pneumatocele or cyst formation. Preliminary data hint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towards a healing defect associated with reduced ABCA3 expression in type 2 pneumocytes due to STAT3 malfunctioning.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Strict monitoring and intensive acute and long-term therapy is required including antimicrobial treatment, immunoglobulin replacement therapy (IGRT), inhalation therapy, and chest physiotherapy. Regular IGRT stabilized lung function.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Preliminary data hint towards a healing defect associated with reduced ABCA3 expression in type 2 pneumocytes due to STAT3 malfunctioning.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disease in STAT3 hyper‐IgE syndrome requires intense therapy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 Kröner, Jens Neumann, Julia Ley‐Zaporozhan, Beate Hagl, Iris Meixner,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1691-1702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https://doi.org/10.1111/all.13753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1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160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2019-10-02T15:44:35Z</dcterms:modified>
</cp:coreProperties>
</file>