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32" d="100"/>
          <a:sy n="32" d="100"/>
        </p:scale>
        <p:origin x="832" y="16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Compared with Der f 1 alone,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BaP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Der f 1 co-exposure leads to airway hyperresponsiveness and increases Th2-associated lung inflammation in mouse model of asthma.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AhR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signaling plays a critical role in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BaP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Der f 1 co-exposure-induced oxidative stress and cytokine expression in airway epithelial cells.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AhR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-ROS axis regulates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BaP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Der f 1 co-exposure-induced epithelial cytokine expression and allergic inflammation.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AhR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Aryl hydrocarbon receptor;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BaP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benzo(a)pyrene; CLRs: C-type lectin receptors; HDM: house dust mite; PAR2: protease-activated receptor 2; ROS: reactive oxygen species.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78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Benzo(a)pyrene facilitates dermatophagoides group 1 (Der f 1)‐induced epithelial cytokine release through aryl hydrocarbon receptor in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Eryi Wang, Xiaoyu Liu, Wei Tu, Danh C. Do, Haiqiong Yu,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1675-1690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https://doi.org/10.1111/all.13784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78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178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2019-10-02T15:45:20Z</dcterms:modified>
</cp:coreProperties>
</file>