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7"/>
    <p:restoredTop sz="72500"/>
  </p:normalViewPr>
  <p:slideViewPr>
    <p:cSldViewPr snapToGrid="0" snapToObjects="1">
      <p:cViewPr varScale="1">
        <p:scale>
          <a:sx n="29" d="100"/>
          <a:sy n="29" d="100"/>
        </p:scale>
        <p:origin x="2896" y="29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nerve stimulation (VNS) has anti-inflammatory effects in a Th2 inflammatory model of experimental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VNS dampens the intestinal inflammatory response as evidenced by reduced expression of inflammatory genes IL-4, IL-5, IL-13 and IL-6, reduced neutrophil infiltration and reduced number and activation of mast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Phagocytosis of allergen by macrophages is increased in response to VNS. The contrary is observed for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acetylcholine</a:t>
            </a:r>
          </a:p>
          <a:p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Vagus nerve stimulation dampens intestinal inflammation in a murine model of experimental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Goele Bosmans, Iris Appeltans, Nathalie Stakenborg, Pedro J. Gomez‐Pinilla, Morgane V. Florens,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1748-1759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137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2019-10-02T15:46:01Z</dcterms:modified>
</cp:coreProperties>
</file>