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Langerhans cells (LCs) are required in the intact skin-induced tolerance to ovalbumin (OVA).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Application of OVA on intact skin induces the production of IL-10 by LCs.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Langerin mediates the tolerogenic effects of LCs through binding of OVA.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Langerhans cells mediate the skin‐induced tolerance to ovalbumin via Langerin in a murine model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Luo, Su Wang, Xiaochun Liu, He Wen, Wei Li,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1738-1747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https://doi.org/10.1111/all.13813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104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2019-10-02T15:46:22Z</dcterms:modified>
</cp:coreProperties>
</file>