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8"/>
    <p:restoredTop sz="72460"/>
  </p:normalViewPr>
  <p:slideViewPr>
    <p:cSldViewPr snapToGrid="0" snapToObjects="1">
      <p:cViewPr varScale="1">
        <p:scale>
          <a:sx n="30" d="100"/>
          <a:sy n="30" d="100"/>
        </p:scale>
        <p:origin x="2400" y="26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Exposure to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associated with a marked decrease in naïve regulatory T cells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nTreg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at birth, which was transient.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decrease in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nTreg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birth was more evident among infants with subsequent food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Exposure to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itself was not a risk factor for subsequent food allergy. Gender, larger birth size and higher proportion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nTreg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birth were each associated with higher numbers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nTreg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infancy.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regulatory T cells in infancy: Associations with perinatal factors and development of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Collier, Anne‐Louise Ponsonby, Martin O'Hely, Mimi L.K. Tang, Richard Saffery,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1760-1768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https://doi.org/10.1111/all.13822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0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144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2019-10-02T15:46:52Z</dcterms:modified>
</cp:coreProperties>
</file>