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8"/>
    <p:restoredTop sz="72471"/>
  </p:normalViewPr>
  <p:slideViewPr>
    <p:cSldViewPr snapToGrid="0" snapToObjects="1">
      <p:cViewPr varScale="1">
        <p:scale>
          <a:sx n="29" d="100"/>
          <a:sy n="29" d="100"/>
        </p:scale>
        <p:origin x="2440" y="28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investigated the prevalence of asthma and respiratory symptoms in two large randomly selected cohorts in western Sweden between 2008 and 2016.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Asthma prevalence showed a moderate increase between 2008 and 2016. The increase in asthma prevalence was seen irrespective of age but was most pronounced in younger age groups.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increase in most respiratory symptoms was seen from 2008 to 2016. Allergic rhinitis was the most common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 and showed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increase.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prevalence of asthma and respiratory symptoms in western Sweden between 2008 and 2016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Eivind Borna, Bright I. Nwaru, Anders Bjerg, Roxana Mincheva, Madeleine Rådinger,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1703-1715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142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2019-10-02T15:47:21Z</dcterms:modified>
</cp:coreProperties>
</file>