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9"/>
    <p:restoredTop sz="72559"/>
  </p:normalViewPr>
  <p:slideViewPr>
    <p:cSldViewPr snapToGrid="0" snapToObjects="1">
      <p:cViewPr varScale="1">
        <p:scale>
          <a:sx n="28" d="100"/>
          <a:sy n="28" d="100"/>
        </p:scale>
        <p:origin x="3064" y="208"/>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10/2/19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The reduced level of the checkpoint molecule Tim3 in Th1 cells together with the impaired expression of Gal9 in PBMCs and dendritic cells hampers the control of Th1 cell numbers in patients with drug-induced maculopapular exanthema (MPE).</a:t>
            </a:r>
          </a:p>
          <a:p>
            <a:r>
              <a:rPr lang="en-US" sz="3401" kern="1200" dirty="0">
                <a:solidFill>
                  <a:schemeClr val="tx1"/>
                </a:solidFill>
                <a:effectLst/>
                <a:latin typeface="+mn-lt"/>
                <a:ea typeface="+mn-ea"/>
                <a:cs typeface="+mn-cs"/>
              </a:rPr>
              <a:t>• The reduced expression of Gal9 in patients with drug-induced MPE could be responsible for the low frequencies of </a:t>
            </a:r>
            <a:r>
              <a:rPr lang="en-US" sz="3401" kern="1200" dirty="0" err="1">
                <a:solidFill>
                  <a:schemeClr val="tx1"/>
                </a:solidFill>
                <a:effectLst/>
                <a:latin typeface="+mn-lt"/>
                <a:ea typeface="+mn-ea"/>
                <a:cs typeface="+mn-cs"/>
              </a:rPr>
              <a:t>Treg</a:t>
            </a:r>
            <a:r>
              <a:rPr lang="en-US" sz="3401" kern="1200" dirty="0">
                <a:solidFill>
                  <a:schemeClr val="tx1"/>
                </a:solidFill>
                <a:effectLst/>
                <a:latin typeface="+mn-lt"/>
                <a:ea typeface="+mn-ea"/>
                <a:cs typeface="+mn-cs"/>
              </a:rPr>
              <a:t> cells in these patients.</a:t>
            </a:r>
          </a:p>
          <a:p>
            <a:r>
              <a:rPr lang="en-US" sz="3401" kern="1200" dirty="0">
                <a:solidFill>
                  <a:schemeClr val="tx1"/>
                </a:solidFill>
                <a:effectLst/>
                <a:latin typeface="+mn-lt"/>
                <a:ea typeface="+mn-ea"/>
                <a:cs typeface="+mn-cs"/>
              </a:rPr>
              <a:t>• Exogenous administration of Gal9 could be a potential therapeutic tool able to suppress Th1 and enhance </a:t>
            </a:r>
            <a:r>
              <a:rPr lang="en-US" sz="3401" kern="1200" dirty="0" err="1">
                <a:solidFill>
                  <a:schemeClr val="tx1"/>
                </a:solidFill>
                <a:effectLst/>
                <a:latin typeface="+mn-lt"/>
                <a:ea typeface="+mn-ea"/>
                <a:cs typeface="+mn-cs"/>
              </a:rPr>
              <a:t>Treg</a:t>
            </a:r>
            <a:r>
              <a:rPr lang="en-US" sz="3401" kern="1200" dirty="0">
                <a:solidFill>
                  <a:schemeClr val="tx1"/>
                </a:solidFill>
                <a:effectLst/>
                <a:latin typeface="+mn-lt"/>
                <a:ea typeface="+mn-ea"/>
                <a:cs typeface="+mn-cs"/>
              </a:rPr>
              <a:t> differentiation in patients with drug-induced MPE.</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10/2/19</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38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Expression of the Tim3‐galectin‐9 axis is altered in drug‐induced maculopapular exanthema</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Ruben Fernandez‐Santamaría, Francisca Palomares, Maria Salas, Inmaculada Doña, Gador Bogas,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2019; 1769-1779 </a:t>
            </a:r>
            <a:r>
              <a:rPr lang="en-US" sz="3600" dirty="0">
                <a:solidFill>
                  <a:srgbClr val="204894"/>
                </a:solidFill>
                <a:latin typeface="Arial" panose="020B0604020202020204" pitchFamily="34" charset="0"/>
                <a:cs typeface="Arial" panose="020B0604020202020204" pitchFamily="34" charset="0"/>
                <a:hlinkClick r:id="rId4"/>
              </a:rPr>
              <a:t>https://doi.org/10.1111/all.13847</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3847.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3943</TotalTime>
  <Words>151</Words>
  <Application>Microsoft Macintosh PowerPoint</Application>
  <PresentationFormat>Custom</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Apple Symbols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Anna Globinska</cp:lastModifiedBy>
  <cp:revision>19</cp:revision>
  <cp:lastPrinted>2019-03-05T14:03:58Z</cp:lastPrinted>
  <dcterms:created xsi:type="dcterms:W3CDTF">2019-03-05T14:03:40Z</dcterms:created>
  <dcterms:modified xsi:type="dcterms:W3CDTF">2019-10-02T15:48:02Z</dcterms:modified>
</cp:coreProperties>
</file>