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0"/>
    <p:restoredTop sz="72497"/>
  </p:normalViewPr>
  <p:slideViewPr>
    <p:cSldViewPr snapToGrid="0" snapToObjects="1">
      <p:cViewPr varScale="1">
        <p:scale>
          <a:sx n="28" d="100"/>
          <a:sy n="28" d="100"/>
        </p:scale>
        <p:origin x="2872" y="18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Minimal clinically important difference for improvement in asthma control questionnaire-5 and St. George's Respiratory Questionnaire total scores was achieved by 77% and 79% of patients, respectively.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Annualized rate of clinically significant exacerbations was reduced from 3.26 to 1.18 events/year.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Safety and immunogenicity profiles of mepolizumab were consistent with previous placebo-controlled trials in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eosinophilic asthma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clinical benefit of mepolizumab replacing omalizumab in uncontrolled severe eosinophilic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Kenneth R. Chapman, Frank C. Albers, Bradley Chipps, Xavier Muñoz, Gilles Devouassoux,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1716-1726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https://doi.org/10.1111/all.13850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7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125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2019-10-02T15:48:32Z</dcterms:modified>
</cp:coreProperties>
</file>