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5"/>
    <p:restoredTop sz="72458"/>
  </p:normalViewPr>
  <p:slideViewPr>
    <p:cSldViewPr snapToGrid="0" snapToObjects="1">
      <p:cViewPr varScale="1">
        <p:scale>
          <a:sx n="29" d="100"/>
          <a:sy n="29" d="100"/>
        </p:scale>
        <p:origin x="2760" y="26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large number of CCR4+ cells, basophils, and eosinophils were observed in human ordinary scabies lesions, suggesting that a Th2 immune response is predominant in ordinary scabies.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Increased IL-31, a pruritogenic cytokine, thymic stromal lymphopoietin (TSLP), and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periostin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detected in the lesions.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majority of IL-31+ cells were CD68+, Arg1+, and CD163+ M2 macrophages and IL-31 could be induced by overexpression of TSLP and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periostin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Arg1: arginase 1; CCR4: C-C chemokine receptor type 4; TSLP: thymic stromal lymphopoietin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Pruritus in ordinary scabies: IL‐31 from macrophages induced by overexpression of thymic stromal lymphopoietin and periostin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Takashi Hashimoto, Takahiro Satoh, Hiroo Yokozeki, Takashi Hashimoto, Takahiro Satoh,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1727-1737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https://doi.org/10.1111/all.13870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145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2019-10-02T15:49:23Z</dcterms:modified>
</cp:coreProperties>
</file>