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D8E5CF00-85F6-42CD-AE68-7D8E452A195D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Diagnostic algorithm for food protein‐induced enterocolitis syndrome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636485" y="184191"/>
            <a:ext cx="7871029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Algorithms: Recognizing and treating food protein‐induced enterocolitis syndrome</a:t>
            </a:r>
          </a:p>
          <a:p>
            <a:pPr algn="ctr"/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Elizabeth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Feuille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Anna Nowak-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Wegrzyn</a:t>
            </a:r>
            <a:endParaRPr lang="en-US" sz="14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74, Issue: 10, Pages: 2019-2022, First published: 09 May 2019, DOI: (10.1111/all.13857)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3190680" y="1154007"/>
            <a:ext cx="281304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2022-11-03T12:49:14Z</dcterms:modified>
  <dc:language>en-US</dc:language>
</cp:coreProperties>
</file>