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1926BBF2-3DC5-44E4-99E1-4DB3BC3B1C5A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9500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the diagnosis of eosinophilic esophagitis in adults. EGD, esophagogastroduodenoscopy; hpf; high‐power field; peak eos count, peak eosinophil count in the esophageal mucosa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33427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eosinophilic esophagitis in adults</a:t>
            </a:r>
          </a:p>
          <a:p>
            <a:pPr algn="ctr"/>
            <a:r>
              <a:rPr lang="en-US" sz="1400" strike="noStrike" spc="-1" dirty="0">
                <a:solidFill>
                  <a:schemeClr val="tx2"/>
                </a:solidFill>
                <a:latin typeface="Arial"/>
              </a:rPr>
              <a:t>Thomas </a:t>
            </a:r>
            <a:r>
              <a:rPr lang="en-US" sz="1400" strike="noStrike" spc="-1" dirty="0" err="1">
                <a:solidFill>
                  <a:schemeClr val="tx2"/>
                </a:solidFill>
                <a:latin typeface="Arial"/>
              </a:rPr>
              <a:t>Greuter</a:t>
            </a:r>
            <a:r>
              <a:rPr lang="en-US" sz="1400" strike="noStrike" spc="-1" dirty="0">
                <a:solidFill>
                  <a:schemeClr val="tx2"/>
                </a:solidFill>
                <a:latin typeface="Arial"/>
              </a:rPr>
              <a:t>, Alex Straumann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3, Pages: 727-730, First published: 12 November 2019, DOI: (10.1111/all.14112)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2602440" y="762120"/>
            <a:ext cx="398988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2022-11-02T10:27:59Z</dcterms:modified>
  <dc:language>en-US</dc:language>
</cp:coreProperties>
</file>