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A5C99F5-F667-45C5-B37B-04AAF1CC40B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Diagnostic algorithm for diagnosis of eosinophilic esophagitis*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45486" y="121635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eosinophilic esophagitis in children</a:t>
            </a:r>
          </a:p>
          <a:p>
            <a:pPr algn="ctr"/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Jonathan M. </a:t>
            </a:r>
            <a:r>
              <a:rPr lang="en-US" sz="1400" b="0" strike="noStrike" spc="-1" dirty="0" err="1">
                <a:solidFill>
                  <a:schemeClr val="tx2"/>
                </a:solidFill>
                <a:latin typeface="Arial"/>
              </a:rPr>
              <a:t>Spergel</a:t>
            </a:r>
            <a:r>
              <a:rPr lang="en-US" sz="1400" b="0" strike="noStrike" spc="-1" dirty="0">
                <a:solidFill>
                  <a:schemeClr val="tx2"/>
                </a:solidFill>
                <a:latin typeface="Arial"/>
              </a:rPr>
              <a:t>, Terri A. Brown-Whitehorn, Amanda Muir, Chris A. Liacouras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6, Pages: 1522-1524, First published: 18 January 2020, DOI: (10.1111/all.14188)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659780" y="762120"/>
            <a:ext cx="582444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2022-11-02T13:07:26Z</dcterms:modified>
  <dc:language>en-US</dc:language>
</cp:coreProperties>
</file>