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288054C-49A3-4057-9BE0-B62E068B2DB6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Management algorithm for the preschool child presenting with wheezing/asthma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315671" y="123999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Medical algorithms: Diagnosis and investigation of perioperative immediate hypersensitivity reactions</a:t>
            </a:r>
          </a:p>
          <a:p>
            <a:pPr algn="ctr"/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Lene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H. Garvey,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Birgitte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Bech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Melchiors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Didier G.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Ebo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Paul-Michel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Mertes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Mogens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Krøigaard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Allergy, Volume: 75, Issue</a:t>
            </a:r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: 8, </a:t>
            </a:r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Pages</a:t>
            </a:r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: 2139-2142, </a:t>
            </a:r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First published: 03 January 2020, DOI: (10.1111/all.14226) </a:t>
            </a:r>
            <a:endParaRPr lang="en-US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351" y="950655"/>
            <a:ext cx="2735298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4</cp:revision>
  <dcterms:modified xsi:type="dcterms:W3CDTF">2022-11-21T14:07:31Z</dcterms:modified>
  <dc:language>en-US</dc:language>
</cp:coreProperties>
</file>