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5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F71F1D4B-DF42-4B85-9D09-476F8A8A10E4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4225" cy="3446463"/>
          </a:xfrm>
          <a:prstGeom prst="rect">
            <a:avLst/>
          </a:prstGeom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51001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Medical algorithm for the treatment of hypereosinophilic syndrome</a:t>
            </a:r>
          </a:p>
          <a:p>
            <a:r>
              <a:rPr lang="en-US" sz="2000" b="0" strike="noStrike" spc="-1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1260000" y="152280"/>
            <a:ext cx="720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en-US" sz="1100" b="1" strike="noStrike" spc="-1" dirty="0">
                <a:solidFill>
                  <a:schemeClr val="tx2"/>
                </a:solidFill>
                <a:latin typeface="Arial"/>
              </a:rPr>
              <a:t>Medical algorithm: Diagnosis and treatment of </a:t>
            </a:r>
            <a:r>
              <a:rPr lang="en-US" sz="1100" b="1" strike="noStrike" spc="-1" dirty="0" err="1">
                <a:solidFill>
                  <a:schemeClr val="tx2"/>
                </a:solidFill>
                <a:latin typeface="Arial"/>
              </a:rPr>
              <a:t>hypereosinophilic</a:t>
            </a:r>
            <a:r>
              <a:rPr lang="en-US" sz="1100" b="1" strike="noStrike" spc="-1" dirty="0">
                <a:solidFill>
                  <a:schemeClr val="tx2"/>
                </a:solidFill>
                <a:latin typeface="Arial"/>
              </a:rPr>
              <a:t> syndrome</a:t>
            </a:r>
          </a:p>
          <a:p>
            <a:pPr algn="ctr"/>
            <a:r>
              <a:rPr lang="en-US" sz="1100" b="0" strike="noStrike" spc="-1" dirty="0">
                <a:solidFill>
                  <a:schemeClr val="tx2"/>
                </a:solidFill>
                <a:latin typeface="Arial"/>
              </a:rPr>
              <a:t>Barbara Schuster, Alexander Zink, Kilian </a:t>
            </a:r>
            <a:r>
              <a:rPr lang="en-US" sz="1100" b="0" strike="noStrike" spc="-1" dirty="0" err="1">
                <a:solidFill>
                  <a:schemeClr val="tx2"/>
                </a:solidFill>
                <a:latin typeface="Arial"/>
              </a:rPr>
              <a:t>Eyerich</a:t>
            </a:r>
            <a:endParaRPr lang="en-US" sz="1100" b="0" strike="noStrike" spc="-1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46" name="TextShape 2"/>
          <p:cNvSpPr txBox="1"/>
          <p:nvPr/>
        </p:nvSpPr>
        <p:spPr>
          <a:xfrm>
            <a:off x="360000" y="594000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>
                <a:solidFill>
                  <a:srgbClr val="0054A6"/>
                </a:solidFill>
                <a:latin typeface="Arial"/>
              </a:rPr>
              <a:t>Allergy, Volume: 75, Issue: 11, Pages: 3003-3006, First published: 16 May 2020, DOI: (10.1111/all.14368) </a:t>
            </a:r>
            <a:endParaRPr lang="en-US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Main graphic"/>
          <p:cNvPicPr/>
          <p:nvPr/>
        </p:nvPicPr>
        <p:blipFill>
          <a:blip r:embed="rId3"/>
          <a:stretch/>
        </p:blipFill>
        <p:spPr>
          <a:xfrm>
            <a:off x="3065400" y="762120"/>
            <a:ext cx="3063960" cy="3809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141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Rüya Kılıç</cp:lastModifiedBy>
  <cp:revision>2</cp:revision>
  <dcterms:modified xsi:type="dcterms:W3CDTF">2022-11-03T14:44:01Z</dcterms:modified>
  <dc:language>en-US</dc:language>
</cp:coreProperties>
</file>