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A337A2B0-FA05-475F-83C9-464D203D4991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124664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Therapeutic algorithm of allergic phenotypes of rhinitis. 1: allergen avoidance measures can be very effective in cases driven by animal epithelia, but are often insufficient for cases driven by pollens, house dust mite or fungi; 2: serum specific IgE against molecular allergens is useful to establish the sensitization profile of dual allergic rhinitis (systemic sensitizations) and allergic rhinitis patients; 3: basophil activation test with molecular allergens is useful to establish the sensitization profile of dual allergic rhinitis (local sensitizations) and local allergic rhinitis patients; 4: sensitization to the major molecular allergens (or to those predominantly represented in allergen immunotherapy products) (eg Phl p 1) of one or of few allergenic sources (eg Phleum pratense) supports the prescription of allergen immunotherapy. Conversely, sensitization to panallergens (eg Phl p 12) or genuine sensitization to several allergenic sources does not support the prescription of allergen immunotherapy; 5: for example by administering azelastine and fluticasone in the same nasal device instead or taking separately oral antihistamines and nasal fluticasone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52280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local allergic rhinitis</a:t>
            </a:r>
          </a:p>
          <a:p>
            <a:pPr algn="ctr"/>
            <a:r>
              <a:rPr lang="es-ES" sz="1400" b="0" strike="noStrike" spc="-1" dirty="0">
                <a:solidFill>
                  <a:schemeClr val="tx2"/>
                </a:solidFill>
                <a:latin typeface="Arial"/>
              </a:rPr>
              <a:t>Ibon </a:t>
            </a:r>
            <a:r>
              <a:rPr lang="es-ES" sz="1400" b="0" strike="noStrike" spc="-1" dirty="0" err="1">
                <a:solidFill>
                  <a:schemeClr val="tx2"/>
                </a:solidFill>
                <a:latin typeface="Arial"/>
              </a:rPr>
              <a:t>Eguiluz</a:t>
            </a:r>
            <a:r>
              <a:rPr lang="es-ES" sz="1400" b="0" strike="noStrike" spc="-1" dirty="0">
                <a:solidFill>
                  <a:schemeClr val="tx2"/>
                </a:solidFill>
                <a:latin typeface="Arial"/>
              </a:rPr>
              <a:t>-Gracia, Almudena Testera-Montes, Carmen </a:t>
            </a:r>
            <a:r>
              <a:rPr lang="es-ES" sz="1400" b="0" strike="noStrike" spc="-1" dirty="0" err="1">
                <a:solidFill>
                  <a:schemeClr val="tx2"/>
                </a:solidFill>
                <a:latin typeface="Arial"/>
              </a:rPr>
              <a:t>Rondon</a:t>
            </a:r>
            <a:endParaRPr lang="en-US" sz="14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 dirty="0">
                <a:solidFill>
                  <a:srgbClr val="0054A6"/>
                </a:solidFill>
                <a:latin typeface="Arial"/>
              </a:rPr>
              <a:t>Allergy, Volume: 76, Issue: 9, Pages: 2927-2930, First published: 05 April 2021, DOI: (10.1111/all.14848) </a:t>
            </a:r>
            <a:endParaRPr lang="en-US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422360" y="857160"/>
            <a:ext cx="6350040" cy="3619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2022-11-03T14:50:39Z</dcterms:modified>
  <dc:language>en-US</dc:language>
</cp:coreProperties>
</file>