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
  </p:notesMasterIdLst>
  <p:sldIdLst>
    <p:sldId id="256" r:id="rId2"/>
  </p:sldIdLst>
  <p:sldSz cx="9144000" cy="6858000" type="screen4x3"/>
  <p:notesSz cx="7772400" cy="10058400"/>
  <p:defaultText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3" d="100"/>
          <a:sy n="53" d="100"/>
        </p:scale>
        <p:origin x="58" y="3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8" name="PlaceHolder 1"/>
          <p:cNvSpPr>
            <a:spLocks noGrp="1" noRot="1" noChangeAspect="1"/>
          </p:cNvSpPr>
          <p:nvPr>
            <p:ph type="sldImg"/>
          </p:nvPr>
        </p:nvSpPr>
        <p:spPr>
          <a:xfrm>
            <a:off x="533520" y="764280"/>
            <a:ext cx="6704640" cy="3771360"/>
          </a:xfrm>
          <a:prstGeom prst="rect">
            <a:avLst/>
          </a:prstGeom>
        </p:spPr>
        <p:txBody>
          <a:bodyPr lIns="0" tIns="0" rIns="0" bIns="0" anchor="ctr"/>
          <a:lstStyle/>
          <a:p>
            <a:pPr algn="ctr"/>
            <a:r>
              <a:rPr lang="en-US" sz="4400" b="0" strike="noStrike" spc="-1">
                <a:latin typeface="Arial"/>
              </a:rPr>
              <a:t>Click to move the slide</a:t>
            </a:r>
          </a:p>
        </p:txBody>
      </p:sp>
      <p:sp>
        <p:nvSpPr>
          <p:cNvPr id="39" name="PlaceHolder 2"/>
          <p:cNvSpPr>
            <a:spLocks noGrp="1"/>
          </p:cNvSpPr>
          <p:nvPr>
            <p:ph type="body"/>
          </p:nvPr>
        </p:nvSpPr>
        <p:spPr>
          <a:xfrm>
            <a:off x="777240" y="4777560"/>
            <a:ext cx="6217560" cy="4525920"/>
          </a:xfrm>
          <a:prstGeom prst="rect">
            <a:avLst/>
          </a:prstGeom>
        </p:spPr>
        <p:txBody>
          <a:bodyPr lIns="0" tIns="0" rIns="0" bIns="0"/>
          <a:lstStyle/>
          <a:p>
            <a:r>
              <a:rPr lang="en-US" sz="2000" b="0" strike="noStrike" spc="-1">
                <a:latin typeface="Arial"/>
              </a:rPr>
              <a:t>Click to edit the notes format</a:t>
            </a:r>
          </a:p>
        </p:txBody>
      </p:sp>
      <p:sp>
        <p:nvSpPr>
          <p:cNvPr id="40" name="PlaceHolder 3"/>
          <p:cNvSpPr>
            <a:spLocks noGrp="1"/>
          </p:cNvSpPr>
          <p:nvPr>
            <p:ph type="hdr"/>
          </p:nvPr>
        </p:nvSpPr>
        <p:spPr>
          <a:xfrm>
            <a:off x="0" y="0"/>
            <a:ext cx="3372840" cy="502560"/>
          </a:xfrm>
          <a:prstGeom prst="rect">
            <a:avLst/>
          </a:prstGeom>
        </p:spPr>
        <p:txBody>
          <a:bodyPr lIns="0" tIns="0" rIns="0" bIns="0"/>
          <a:lstStyle/>
          <a:p>
            <a:r>
              <a:rPr lang="en-US" sz="1400" b="0" strike="noStrike" spc="-1">
                <a:solidFill>
                  <a:srgbClr val="303D22"/>
                </a:solidFill>
                <a:latin typeface="Arial"/>
              </a:rPr>
              <a:t>&lt;header&gt;</a:t>
            </a:r>
          </a:p>
        </p:txBody>
      </p:sp>
      <p:sp>
        <p:nvSpPr>
          <p:cNvPr id="41" name="PlaceHolder 4"/>
          <p:cNvSpPr>
            <a:spLocks noGrp="1"/>
          </p:cNvSpPr>
          <p:nvPr>
            <p:ph type="dt"/>
          </p:nvPr>
        </p:nvSpPr>
        <p:spPr>
          <a:xfrm>
            <a:off x="4399200" y="0"/>
            <a:ext cx="3372840" cy="502560"/>
          </a:xfrm>
          <a:prstGeom prst="rect">
            <a:avLst/>
          </a:prstGeom>
        </p:spPr>
        <p:txBody>
          <a:bodyPr lIns="0" tIns="0" rIns="0" bIns="0"/>
          <a:lstStyle/>
          <a:p>
            <a:pPr algn="r"/>
            <a:r>
              <a:rPr lang="en-US" sz="1400" b="0" strike="noStrike" spc="-1">
                <a:solidFill>
                  <a:srgbClr val="303D22"/>
                </a:solidFill>
                <a:latin typeface="Arial"/>
              </a:rPr>
              <a:t>&lt;date/time&gt;</a:t>
            </a:r>
          </a:p>
        </p:txBody>
      </p:sp>
      <p:sp>
        <p:nvSpPr>
          <p:cNvPr id="42" name="PlaceHolder 5"/>
          <p:cNvSpPr>
            <a:spLocks noGrp="1"/>
          </p:cNvSpPr>
          <p:nvPr>
            <p:ph type="ftr"/>
          </p:nvPr>
        </p:nvSpPr>
        <p:spPr>
          <a:xfrm>
            <a:off x="0" y="9555480"/>
            <a:ext cx="3372840" cy="502560"/>
          </a:xfrm>
          <a:prstGeom prst="rect">
            <a:avLst/>
          </a:prstGeom>
        </p:spPr>
        <p:txBody>
          <a:bodyPr lIns="0" tIns="0" rIns="0" bIns="0" anchor="b"/>
          <a:lstStyle/>
          <a:p>
            <a:r>
              <a:rPr lang="en-US" sz="1400" b="0" strike="noStrike" spc="-1">
                <a:solidFill>
                  <a:srgbClr val="303D22"/>
                </a:solidFill>
                <a:latin typeface="Arial"/>
              </a:rPr>
              <a:t>&lt;footer&gt;</a:t>
            </a:r>
          </a:p>
        </p:txBody>
      </p:sp>
      <p:sp>
        <p:nvSpPr>
          <p:cNvPr id="43" name="PlaceHolder 6"/>
          <p:cNvSpPr>
            <a:spLocks noGrp="1"/>
          </p:cNvSpPr>
          <p:nvPr>
            <p:ph type="sldNum"/>
          </p:nvPr>
        </p:nvSpPr>
        <p:spPr>
          <a:xfrm>
            <a:off x="4399200" y="9555480"/>
            <a:ext cx="3372840" cy="502560"/>
          </a:xfrm>
          <a:prstGeom prst="rect">
            <a:avLst/>
          </a:prstGeom>
        </p:spPr>
        <p:txBody>
          <a:bodyPr lIns="0" tIns="0" rIns="0" bIns="0" anchor="b"/>
          <a:lstStyle/>
          <a:p>
            <a:pPr algn="r"/>
            <a:fld id="{42BE5416-B6EF-4BF0-9BEE-259CB373BC1F}" type="slidenum">
              <a:rPr lang="en-US" sz="1400" b="0" strike="noStrike" spc="-1">
                <a:solidFill>
                  <a:srgbClr val="303D22"/>
                </a:solidFill>
                <a:latin typeface="Arial"/>
              </a:rPr>
              <a:t>‹#›</a:t>
            </a:fld>
            <a:endParaRPr lang="en-US" sz="1400" b="0" strike="noStrike" spc="-1">
              <a:solidFill>
                <a:srgbClr val="303D22"/>
              </a:solidFill>
              <a:latin typeface="Arial"/>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PlaceHolder 1"/>
          <p:cNvSpPr>
            <a:spLocks noGrp="1" noRot="1" noChangeAspect="1"/>
          </p:cNvSpPr>
          <p:nvPr>
            <p:ph type="sldImg"/>
          </p:nvPr>
        </p:nvSpPr>
        <p:spPr>
          <a:xfrm>
            <a:off x="1589088" y="1006475"/>
            <a:ext cx="4594225" cy="3446463"/>
          </a:xfrm>
          <a:prstGeom prst="rect">
            <a:avLst/>
          </a:prstGeom>
        </p:spPr>
      </p:sp>
      <p:sp>
        <p:nvSpPr>
          <p:cNvPr id="49" name="PlaceHolder 2"/>
          <p:cNvSpPr>
            <a:spLocks noGrp="1"/>
          </p:cNvSpPr>
          <p:nvPr>
            <p:ph type="body"/>
          </p:nvPr>
        </p:nvSpPr>
        <p:spPr>
          <a:xfrm>
            <a:off x="1185120" y="4787640"/>
            <a:ext cx="5407560" cy="11616480"/>
          </a:xfrm>
          <a:prstGeom prst="rect">
            <a:avLst/>
          </a:prstGeom>
        </p:spPr>
        <p:txBody>
          <a:bodyPr lIns="0" tIns="0" rIns="0" bIns="0"/>
          <a:lstStyle/>
          <a:p>
            <a:r>
              <a:rPr lang="en-US" sz="2000" b="0" strike="noStrike" spc="-1">
                <a:latin typeface="Arial"/>
              </a:rPr>
              <a:t>Algorithm to manage exacerbations. The first step would be to confirm that symptoms are indeed due to asthma (ie, variable airflow obstruction). After assessing level of control (based on symptoms), and severity (based on intensity of anti‐inflammatory treatment and bronchodilators required to maintain control), treatment would depend on the severity of exacerbations, as recommended by international guidelines. While mild exacerbations (loss of asthma control) may be treated by escalating the dose of maintenance ICS and LABA, (or adding LAMA or SAMA) (and may not require any biomarkers), more severe exacerbations (independent of the severity of asthma) are probably best guided by biomarkers such as blood or sputum eosinophils and exhaled nitric oxide. In future, precision medicine is likely to evolve handprints of specific inflammatory pathways that might be targeted in individual patients. LABA, long‐acting beta‐adrenergic agonists; LAMA, long‐acting muscarinic antagonist; SAMA, short‐acting muscarinic antagonist</a:t>
            </a:r>
          </a:p>
          <a:p>
            <a:r>
              <a:rPr lang="en-US" sz="2000" b="0" strike="noStrike" spc="-1">
                <a:latin typeface="Arial"/>
              </a:rPr>
              <a:t>IF THIS IMAGE HAS BEEN PROVIDED BY OR IS OWNED BY A THIRD PARTY, AS INDICATED IN THE CAPTION LINE, THEN FURTHER PERMISSION MAY BE NEEDED BEFORE ANY FURTHER USE. PLEASE CONTACT WILEY'S PERMISSIONS DEPARTMENT ON PERMISSIONS@WILEY.COM OR USE THE RIGHTSLINK SERVICE BY CLICKING ON THE 'REQUEST PERMISSIONS' LINK ACCOMPANYING THIS ARTICLE. WILEY OR AUTHOR OWNED IMAGES MAY BE USED FOR NON-COMMERCIAL PURPOSES, SUBJECT TO PROPER CITATION OF THE ARTICLE, AUTHOR, AND PUBLISHER.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4" name="PlaceHolder 2"/>
          <p:cNvSpPr>
            <a:spLocks noGrp="1"/>
          </p:cNvSpPr>
          <p:nvPr>
            <p:ph type="body"/>
          </p:nvPr>
        </p:nvSpPr>
        <p:spPr>
          <a:xfrm>
            <a:off x="457200" y="1604520"/>
            <a:ext cx="8229240" cy="1896840"/>
          </a:xfrm>
          <a:prstGeom prst="rect">
            <a:avLst/>
          </a:prstGeom>
        </p:spPr>
        <p:txBody>
          <a:bodyPr lIns="0" tIns="0" rIns="0" bIns="0">
            <a:normAutofit/>
          </a:bodyPr>
          <a:lstStyle/>
          <a:p>
            <a:endParaRPr lang="en-US" sz="3200" b="0" strike="noStrike" spc="-1">
              <a:latin typeface="Arial"/>
            </a:endParaRPr>
          </a:p>
        </p:txBody>
      </p:sp>
      <p:sp>
        <p:nvSpPr>
          <p:cNvPr id="25" name="PlaceHolder 3"/>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7"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8"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9"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
        <p:nvSpPr>
          <p:cNvPr id="30" name="PlaceHolder 5"/>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2" name="PlaceHolder 2"/>
          <p:cNvSpPr>
            <a:spLocks noGrp="1"/>
          </p:cNvSpPr>
          <p:nvPr>
            <p:ph type="body"/>
          </p:nvPr>
        </p:nvSpPr>
        <p:spPr>
          <a:xfrm>
            <a:off x="457200" y="1604520"/>
            <a:ext cx="2649600" cy="1896840"/>
          </a:xfrm>
          <a:prstGeom prst="rect">
            <a:avLst/>
          </a:prstGeom>
        </p:spPr>
        <p:txBody>
          <a:bodyPr lIns="0" tIns="0" rIns="0" bIns="0">
            <a:normAutofit/>
          </a:bodyPr>
          <a:lstStyle/>
          <a:p>
            <a:endParaRPr lang="en-US" sz="3200" b="0" strike="noStrike" spc="-1">
              <a:latin typeface="Arial"/>
            </a:endParaRPr>
          </a:p>
        </p:txBody>
      </p:sp>
      <p:sp>
        <p:nvSpPr>
          <p:cNvPr id="33" name="PlaceHolder 3"/>
          <p:cNvSpPr>
            <a:spLocks noGrp="1"/>
          </p:cNvSpPr>
          <p:nvPr>
            <p:ph type="body"/>
          </p:nvPr>
        </p:nvSpPr>
        <p:spPr>
          <a:xfrm>
            <a:off x="3239640" y="1604520"/>
            <a:ext cx="2649600" cy="1896840"/>
          </a:xfrm>
          <a:prstGeom prst="rect">
            <a:avLst/>
          </a:prstGeom>
        </p:spPr>
        <p:txBody>
          <a:bodyPr lIns="0" tIns="0" rIns="0" bIns="0">
            <a:normAutofit/>
          </a:bodyPr>
          <a:lstStyle/>
          <a:p>
            <a:endParaRPr lang="en-US" sz="3200" b="0" strike="noStrike" spc="-1">
              <a:latin typeface="Arial"/>
            </a:endParaRPr>
          </a:p>
        </p:txBody>
      </p:sp>
      <p:sp>
        <p:nvSpPr>
          <p:cNvPr id="34" name="PlaceHolder 4"/>
          <p:cNvSpPr>
            <a:spLocks noGrp="1"/>
          </p:cNvSpPr>
          <p:nvPr>
            <p:ph type="body"/>
          </p:nvPr>
        </p:nvSpPr>
        <p:spPr>
          <a:xfrm>
            <a:off x="6022080" y="1604520"/>
            <a:ext cx="2649600" cy="1896840"/>
          </a:xfrm>
          <a:prstGeom prst="rect">
            <a:avLst/>
          </a:prstGeom>
        </p:spPr>
        <p:txBody>
          <a:bodyPr lIns="0" tIns="0" rIns="0" bIns="0">
            <a:normAutofit/>
          </a:bodyPr>
          <a:lstStyle/>
          <a:p>
            <a:endParaRPr lang="en-US" sz="3200" b="0" strike="noStrike" spc="-1">
              <a:latin typeface="Arial"/>
            </a:endParaRPr>
          </a:p>
        </p:txBody>
      </p:sp>
      <p:sp>
        <p:nvSpPr>
          <p:cNvPr id="35" name="PlaceHolder 5"/>
          <p:cNvSpPr>
            <a:spLocks noGrp="1"/>
          </p:cNvSpPr>
          <p:nvPr>
            <p:ph type="body"/>
          </p:nvPr>
        </p:nvSpPr>
        <p:spPr>
          <a:xfrm>
            <a:off x="457200" y="3682080"/>
            <a:ext cx="2649600" cy="1896840"/>
          </a:xfrm>
          <a:prstGeom prst="rect">
            <a:avLst/>
          </a:prstGeom>
        </p:spPr>
        <p:txBody>
          <a:bodyPr lIns="0" tIns="0" rIns="0" bIns="0">
            <a:normAutofit/>
          </a:bodyPr>
          <a:lstStyle/>
          <a:p>
            <a:endParaRPr lang="en-US" sz="3200" b="0" strike="noStrike" spc="-1">
              <a:latin typeface="Arial"/>
            </a:endParaRPr>
          </a:p>
        </p:txBody>
      </p:sp>
      <p:sp>
        <p:nvSpPr>
          <p:cNvPr id="36" name="PlaceHolder 6"/>
          <p:cNvSpPr>
            <a:spLocks noGrp="1"/>
          </p:cNvSpPr>
          <p:nvPr>
            <p:ph type="body"/>
          </p:nvPr>
        </p:nvSpPr>
        <p:spPr>
          <a:xfrm>
            <a:off x="3239640" y="3682080"/>
            <a:ext cx="2649600" cy="1896840"/>
          </a:xfrm>
          <a:prstGeom prst="rect">
            <a:avLst/>
          </a:prstGeom>
        </p:spPr>
        <p:txBody>
          <a:bodyPr lIns="0" tIns="0" rIns="0" bIns="0">
            <a:normAutofit/>
          </a:bodyPr>
          <a:lstStyle/>
          <a:p>
            <a:endParaRPr lang="en-US" sz="3200" b="0" strike="noStrike" spc="-1">
              <a:latin typeface="Arial"/>
            </a:endParaRPr>
          </a:p>
        </p:txBody>
      </p:sp>
      <p:sp>
        <p:nvSpPr>
          <p:cNvPr id="37" name="PlaceHolder 7"/>
          <p:cNvSpPr>
            <a:spLocks noGrp="1"/>
          </p:cNvSpPr>
          <p:nvPr>
            <p:ph type="body"/>
          </p:nvPr>
        </p:nvSpPr>
        <p:spPr>
          <a:xfrm>
            <a:off x="6022080" y="3682080"/>
            <a:ext cx="26496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3" name="PlaceHolder 2"/>
          <p:cNvSpPr>
            <a:spLocks noGrp="1"/>
          </p:cNvSpPr>
          <p:nvPr>
            <p:ph type="subTitle"/>
          </p:nvPr>
        </p:nvSpPr>
        <p:spPr>
          <a:xfrm>
            <a:off x="457200" y="1604520"/>
            <a:ext cx="8229240" cy="397728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5" name="PlaceHolder 2"/>
          <p:cNvSpPr>
            <a:spLocks noGrp="1"/>
          </p:cNvSpPr>
          <p:nvPr>
            <p:ph type="body"/>
          </p:nvPr>
        </p:nvSpPr>
        <p:spPr>
          <a:xfrm>
            <a:off x="457200" y="1604520"/>
            <a:ext cx="822924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7"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8"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457200" y="273600"/>
            <a:ext cx="8229240" cy="5307840"/>
          </a:xfrm>
          <a:prstGeom prst="rect">
            <a:avLst/>
          </a:prstGeom>
        </p:spPr>
        <p:txBody>
          <a:bodyPr lIns="0" tIns="0" rIns="0" bIns="0" anchor="ctr"/>
          <a:lstStyle/>
          <a:p>
            <a:pPr algn="ctr"/>
            <a:endParaRPr lang="en-US" sz="3200" b="0" strike="noStrike" spc="-1">
              <a:latin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2"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13" name="PlaceHolder 3"/>
          <p:cNvSpPr>
            <a:spLocks noGrp="1"/>
          </p:cNvSpPr>
          <p:nvPr>
            <p:ph type="body"/>
          </p:nvPr>
        </p:nvSpPr>
        <p:spPr>
          <a:xfrm>
            <a:off x="4674240" y="1604520"/>
            <a:ext cx="4015800" cy="3977280"/>
          </a:xfrm>
          <a:prstGeom prst="rect">
            <a:avLst/>
          </a:prstGeom>
        </p:spPr>
        <p:txBody>
          <a:bodyPr lIns="0" tIns="0" rIns="0" bIns="0">
            <a:normAutofit/>
          </a:bodyPr>
          <a:lstStyle/>
          <a:p>
            <a:endParaRPr lang="en-US" sz="3200" b="0" strike="noStrike" spc="-1">
              <a:latin typeface="Arial"/>
            </a:endParaRPr>
          </a:p>
        </p:txBody>
      </p:sp>
      <p:sp>
        <p:nvSpPr>
          <p:cNvPr id="14" name="PlaceHolder 4"/>
          <p:cNvSpPr>
            <a:spLocks noGrp="1"/>
          </p:cNvSpPr>
          <p:nvPr>
            <p:ph type="body"/>
          </p:nvPr>
        </p:nvSpPr>
        <p:spPr>
          <a:xfrm>
            <a:off x="45720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16" name="PlaceHolder 2"/>
          <p:cNvSpPr>
            <a:spLocks noGrp="1"/>
          </p:cNvSpPr>
          <p:nvPr>
            <p:ph type="body"/>
          </p:nvPr>
        </p:nvSpPr>
        <p:spPr>
          <a:xfrm>
            <a:off x="457200" y="1604520"/>
            <a:ext cx="4015800" cy="3977280"/>
          </a:xfrm>
          <a:prstGeom prst="rect">
            <a:avLst/>
          </a:prstGeom>
        </p:spPr>
        <p:txBody>
          <a:bodyPr lIns="0" tIns="0" rIns="0" bIns="0">
            <a:normAutofit/>
          </a:bodyPr>
          <a:lstStyle/>
          <a:p>
            <a:endParaRPr lang="en-US" sz="3200" b="0" strike="noStrike" spc="-1">
              <a:latin typeface="Arial"/>
            </a:endParaRPr>
          </a:p>
        </p:txBody>
      </p:sp>
      <p:sp>
        <p:nvSpPr>
          <p:cNvPr id="17"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18" name="PlaceHolder 4"/>
          <p:cNvSpPr>
            <a:spLocks noGrp="1"/>
          </p:cNvSpPr>
          <p:nvPr>
            <p:ph type="body"/>
          </p:nvPr>
        </p:nvSpPr>
        <p:spPr>
          <a:xfrm>
            <a:off x="4674240" y="3682080"/>
            <a:ext cx="401580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457200" y="273600"/>
            <a:ext cx="8229240" cy="1144800"/>
          </a:xfrm>
          <a:prstGeom prst="rect">
            <a:avLst/>
          </a:prstGeom>
        </p:spPr>
        <p:txBody>
          <a:bodyPr lIns="0" tIns="0" rIns="0" bIns="0" anchor="ctr"/>
          <a:lstStyle/>
          <a:p>
            <a:pPr algn="ctr"/>
            <a:endParaRPr lang="en-US" sz="4400" b="0" strike="noStrike" spc="-1">
              <a:latin typeface="Arial"/>
            </a:endParaRPr>
          </a:p>
        </p:txBody>
      </p:sp>
      <p:sp>
        <p:nvSpPr>
          <p:cNvPr id="20" name="PlaceHolder 2"/>
          <p:cNvSpPr>
            <a:spLocks noGrp="1"/>
          </p:cNvSpPr>
          <p:nvPr>
            <p:ph type="body"/>
          </p:nvPr>
        </p:nvSpPr>
        <p:spPr>
          <a:xfrm>
            <a:off x="457200" y="1604520"/>
            <a:ext cx="4015800" cy="1896840"/>
          </a:xfrm>
          <a:prstGeom prst="rect">
            <a:avLst/>
          </a:prstGeom>
        </p:spPr>
        <p:txBody>
          <a:bodyPr lIns="0" tIns="0" rIns="0" bIns="0">
            <a:normAutofit/>
          </a:bodyPr>
          <a:lstStyle/>
          <a:p>
            <a:endParaRPr lang="en-US" sz="3200" b="0" strike="noStrike" spc="-1">
              <a:latin typeface="Arial"/>
            </a:endParaRPr>
          </a:p>
        </p:txBody>
      </p:sp>
      <p:sp>
        <p:nvSpPr>
          <p:cNvPr id="21" name="PlaceHolder 3"/>
          <p:cNvSpPr>
            <a:spLocks noGrp="1"/>
          </p:cNvSpPr>
          <p:nvPr>
            <p:ph type="body"/>
          </p:nvPr>
        </p:nvSpPr>
        <p:spPr>
          <a:xfrm>
            <a:off x="4674240" y="1604520"/>
            <a:ext cx="4015800" cy="1896840"/>
          </a:xfrm>
          <a:prstGeom prst="rect">
            <a:avLst/>
          </a:prstGeom>
        </p:spPr>
        <p:txBody>
          <a:bodyPr lIns="0" tIns="0" rIns="0" bIns="0">
            <a:normAutofit/>
          </a:bodyPr>
          <a:lstStyle/>
          <a:p>
            <a:endParaRPr lang="en-US" sz="3200" b="0" strike="noStrike" spc="-1">
              <a:latin typeface="Arial"/>
            </a:endParaRPr>
          </a:p>
        </p:txBody>
      </p:sp>
      <p:sp>
        <p:nvSpPr>
          <p:cNvPr id="22" name="PlaceHolder 4"/>
          <p:cNvSpPr>
            <a:spLocks noGrp="1"/>
          </p:cNvSpPr>
          <p:nvPr>
            <p:ph type="body"/>
          </p:nvPr>
        </p:nvSpPr>
        <p:spPr>
          <a:xfrm>
            <a:off x="457200" y="3682080"/>
            <a:ext cx="8229240" cy="1896840"/>
          </a:xfrm>
          <a:prstGeom prst="rect">
            <a:avLst/>
          </a:prstGeom>
        </p:spPr>
        <p:txBody>
          <a:bodyPr lIns="0" tIns="0" rIns="0" bIns="0">
            <a:normAutofit/>
          </a:bodyPr>
          <a:lstStyle/>
          <a:p>
            <a:endParaRPr lang="en-US" sz="3200" b="0" strike="noStrike" spc="-1">
              <a:latin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CustomShape 1"/>
          <p:cNvSpPr/>
          <p:nvPr/>
        </p:nvSpPr>
        <p:spPr>
          <a:xfrm>
            <a:off x="0" y="0"/>
            <a:ext cx="144000" cy="6858000"/>
          </a:xfrm>
          <a:prstGeom prst="rect">
            <a:avLst/>
          </a:prstGeom>
          <a:solidFill>
            <a:srgbClr val="0054A6"/>
          </a:solidFill>
          <a:ln>
            <a:noFill/>
          </a:ln>
        </p:spPr>
        <p:style>
          <a:lnRef idx="0">
            <a:scrgbClr r="0" g="0" b="0"/>
          </a:lnRef>
          <a:fillRef idx="0">
            <a:scrgbClr r="0" g="0" b="0"/>
          </a:fillRef>
          <a:effectRef idx="0">
            <a:scrgbClr r="0" g="0" b="0"/>
          </a:effectRef>
          <a:fontRef idx="minor"/>
        </p:style>
      </p:sp>
      <p:sp>
        <p:nvSpPr>
          <p:cNvPr id="3" name="CustomShape 2"/>
          <p:cNvSpPr/>
          <p:nvPr/>
        </p:nvSpPr>
        <p:spPr>
          <a:xfrm>
            <a:off x="0" y="0"/>
            <a:ext cx="144000" cy="1198440"/>
          </a:xfrm>
          <a:prstGeom prst="rect">
            <a:avLst/>
          </a:prstGeom>
          <a:solidFill>
            <a:srgbClr val="FFCE34"/>
          </a:solidFill>
          <a:ln>
            <a:noFill/>
          </a:ln>
        </p:spPr>
        <p:style>
          <a:lnRef idx="0">
            <a:scrgbClr r="0" g="0" b="0"/>
          </a:lnRef>
          <a:fillRef idx="0">
            <a:scrgbClr r="0" g="0" b="0"/>
          </a:fillRef>
          <a:effectRef idx="0">
            <a:scrgbClr r="0" g="0" b="0"/>
          </a:effectRef>
          <a:fontRef idx="minor"/>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CH"/>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Shape 1"/>
          <p:cNvSpPr txBox="1"/>
          <p:nvPr/>
        </p:nvSpPr>
        <p:spPr>
          <a:xfrm>
            <a:off x="997200" y="240300"/>
            <a:ext cx="7200000" cy="451800"/>
          </a:xfrm>
          <a:prstGeom prst="rect">
            <a:avLst/>
          </a:prstGeom>
          <a:noFill/>
          <a:ln>
            <a:noFill/>
          </a:ln>
        </p:spPr>
        <p:txBody>
          <a:bodyPr lIns="90000" tIns="46800" rIns="90000" bIns="46800"/>
          <a:lstStyle/>
          <a:p>
            <a:pPr algn="ctr"/>
            <a:r>
              <a:rPr lang="en-US" sz="1400" b="1" strike="noStrike" spc="-1" dirty="0">
                <a:solidFill>
                  <a:schemeClr val="tx2"/>
                </a:solidFill>
                <a:latin typeface="Arial"/>
              </a:rPr>
              <a:t>Medical algorithms: Approach to adult asthma exacerbations</a:t>
            </a:r>
          </a:p>
          <a:p>
            <a:pPr algn="ctr"/>
            <a:r>
              <a:rPr lang="fr-FR" sz="1400" b="0" strike="noStrike" spc="-1" dirty="0" err="1">
                <a:solidFill>
                  <a:schemeClr val="tx2"/>
                </a:solidFill>
                <a:latin typeface="Arial"/>
              </a:rPr>
              <a:t>Parameswaran</a:t>
            </a:r>
            <a:r>
              <a:rPr lang="fr-FR" sz="1400" b="0" strike="noStrike" spc="-1" dirty="0">
                <a:solidFill>
                  <a:schemeClr val="tx2"/>
                </a:solidFill>
                <a:latin typeface="Arial"/>
              </a:rPr>
              <a:t> Nair, Paul M. </a:t>
            </a:r>
            <a:r>
              <a:rPr lang="fr-FR" sz="1400" b="0" strike="noStrike" spc="-1" dirty="0" err="1">
                <a:solidFill>
                  <a:schemeClr val="tx2"/>
                </a:solidFill>
                <a:latin typeface="Arial"/>
              </a:rPr>
              <a:t>O’Byrne</a:t>
            </a:r>
            <a:endParaRPr lang="en-US" sz="1400" b="0" strike="noStrike" spc="-1" dirty="0">
              <a:solidFill>
                <a:schemeClr val="tx2"/>
              </a:solidFill>
              <a:latin typeface="Arial"/>
            </a:endParaRPr>
          </a:p>
        </p:txBody>
      </p:sp>
      <p:sp>
        <p:nvSpPr>
          <p:cNvPr id="46" name="TextShape 2"/>
          <p:cNvSpPr txBox="1"/>
          <p:nvPr/>
        </p:nvSpPr>
        <p:spPr>
          <a:xfrm>
            <a:off x="360000" y="5940000"/>
            <a:ext cx="8640000" cy="451800"/>
          </a:xfrm>
          <a:prstGeom prst="rect">
            <a:avLst/>
          </a:prstGeom>
          <a:noFill/>
          <a:ln>
            <a:noFill/>
          </a:ln>
        </p:spPr>
        <p:txBody>
          <a:bodyPr lIns="90000" tIns="45000" rIns="90000" bIns="45000"/>
          <a:lstStyle/>
          <a:p>
            <a:r>
              <a:rPr lang="en-US" sz="800" b="1" strike="noStrike" spc="-1">
                <a:solidFill>
                  <a:srgbClr val="0054A6"/>
                </a:solidFill>
                <a:latin typeface="Arial"/>
              </a:rPr>
              <a:t>Allergy, Volume: 76, Issue: 11, Pages: 3556-3559, First published: 04 June 2021, DOI: (10.1111/all.14976) </a:t>
            </a:r>
            <a:endParaRPr lang="en-US" sz="800" b="0" strike="noStrike" spc="-1">
              <a:solidFill>
                <a:srgbClr val="000000"/>
              </a:solidFill>
              <a:latin typeface="Arial"/>
            </a:endParaRPr>
          </a:p>
        </p:txBody>
      </p:sp>
      <p:pic>
        <p:nvPicPr>
          <p:cNvPr id="47" name="Main graphic"/>
          <p:cNvPicPr/>
          <p:nvPr/>
        </p:nvPicPr>
        <p:blipFill>
          <a:blip r:embed="rId3"/>
          <a:stretch/>
        </p:blipFill>
        <p:spPr>
          <a:xfrm>
            <a:off x="2015280" y="762120"/>
            <a:ext cx="5163840" cy="3809880"/>
          </a:xfrm>
          <a:prstGeom prst="rect">
            <a:avLst/>
          </a:prstGeom>
          <a:ln>
            <a:noFill/>
          </a:ln>
        </p:spPr>
      </p:pic>
    </p:spTree>
  </p:cSld>
  <p:clrMapOvr>
    <a:masterClrMapping/>
  </p:clrMapOvr>
  <p:transition>
    <p:wipe dir="r"/>
  </p:transition>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312</Words>
  <Application>Microsoft Office PowerPoint</Application>
  <PresentationFormat>On-screen Show (4:3)</PresentationFormat>
  <Paragraphs>5</Paragraphs>
  <Slides>1</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dc:description/>
  <cp:lastModifiedBy>Rüya Kılıç</cp:lastModifiedBy>
  <cp:revision>2</cp:revision>
  <dcterms:modified xsi:type="dcterms:W3CDTF">2022-11-02T13:32:18Z</dcterms:modified>
  <dc:language>en-US</dc:language>
</cp:coreProperties>
</file>