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772400" cy="100584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608" autoAdjust="0"/>
  </p:normalViewPr>
  <p:slideViewPr>
    <p:cSldViewPr snapToGrid="0">
      <p:cViewPr varScale="1">
        <p:scale>
          <a:sx n="61" d="100"/>
          <a:sy n="61" d="100"/>
        </p:scale>
        <p:origin x="207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&lt;header&gt;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solidFill>
                  <a:srgbClr val="303D22"/>
                </a:solidFill>
                <a:latin typeface="Arial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28DFE93F-AC40-41B1-9D29-C0214E8733CD}" type="slidenum">
              <a:rPr lang="en-US" sz="1400" b="0" strike="noStrike" spc="-1">
                <a:solidFill>
                  <a:srgbClr val="303D22"/>
                </a:solidFill>
                <a:latin typeface="Arial"/>
              </a:rPr>
              <a:t>‹#›</a:t>
            </a:fld>
            <a:endParaRPr lang="en-US" sz="1400" b="0" strike="noStrike" spc="-1">
              <a:solidFill>
                <a:srgbClr val="303D22"/>
              </a:solidFill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589088" y="1006475"/>
            <a:ext cx="4594225" cy="3446463"/>
          </a:xfrm>
          <a:prstGeom prst="rect">
            <a:avLst/>
          </a:prstGeom>
        </p:spPr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1185120" y="4787640"/>
            <a:ext cx="5407560" cy="65167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 dirty="0">
                <a:latin typeface="Arial"/>
              </a:rPr>
              <a:t>Diagnostic algorithm for antibody deficiency. PAD, Primary antibody deficiency; CVID, Common variable immunodeficiency; THI, Transient </a:t>
            </a:r>
            <a:r>
              <a:rPr lang="en-US" sz="2000" b="0" strike="noStrike" spc="-1" dirty="0" err="1">
                <a:latin typeface="Arial"/>
              </a:rPr>
              <a:t>hypogammaglobulinaemia</a:t>
            </a:r>
            <a:r>
              <a:rPr lang="en-US" sz="2000" b="0" strike="noStrike" spc="-1" dirty="0">
                <a:latin typeface="Arial"/>
              </a:rPr>
              <a:t> of infancy; SPAD, Specific antibody deficiency; XL, X‐linked; AD, Autosomal dominant; AR, Autosomal recessive; GOF, Gain‐of‐function</a:t>
            </a:r>
          </a:p>
          <a:p>
            <a:r>
              <a:rPr lang="en-US" sz="2000" b="0" strike="noStrike" spc="-1" dirty="0">
                <a:latin typeface="Arial"/>
              </a:rPr>
              <a:t>IF THIS IMAGE HAS BEEN PROVIDED BY OR IS OWNED BY A THIRD PARTY, AS INDICATED IN THE CAPTION LINE, THEN FURTHER PERMISSION MAY BE NEEDED BEFORE ANY FURTHER USE. PLEASE CONTACT WILEY'S PERMISSIONS DEPARTMENT ON PERMISSIONS@WILEY.COM OR USE THE RIGHTSLINK SERVICE BY CLICKING ON THE 'REQUEST PERMISSIONS' LINK ACCOMPANYING THIS ARTICLE. WILEY OR AUTHOR OWNED IMAGES MAY BE USED FOR NON-COMMERCIAL PURPOSES, SUBJECT TO PROPER CITATION OF THE ARTICLE, AUTHOR, AND PUBLISHER.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1"/>
          <p:cNvSpPr/>
          <p:nvPr/>
        </p:nvSpPr>
        <p:spPr>
          <a:xfrm>
            <a:off x="0" y="0"/>
            <a:ext cx="144000" cy="6858000"/>
          </a:xfrm>
          <a:prstGeom prst="rect">
            <a:avLst/>
          </a:prstGeom>
          <a:solidFill>
            <a:srgbClr val="0054A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2"/>
          <p:cNvSpPr/>
          <p:nvPr/>
        </p:nvSpPr>
        <p:spPr>
          <a:xfrm>
            <a:off x="0" y="0"/>
            <a:ext cx="144000" cy="1198440"/>
          </a:xfrm>
          <a:prstGeom prst="rect">
            <a:avLst/>
          </a:prstGeom>
          <a:solidFill>
            <a:srgbClr val="FFCE3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1811160" y="152280"/>
            <a:ext cx="5572080" cy="451800"/>
          </a:xfrm>
          <a:prstGeom prst="rect">
            <a:avLst/>
          </a:prstGeom>
          <a:noFill/>
          <a:ln>
            <a:noFill/>
          </a:ln>
        </p:spPr>
        <p:txBody>
          <a:bodyPr lIns="90000" tIns="46800" rIns="90000" bIns="46800"/>
          <a:lstStyle/>
          <a:p>
            <a:pPr algn="ctr"/>
            <a:r>
              <a:rPr lang="en-US" sz="1400" b="1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Medical algorithm: Diagnosis and management of antibody immunodeficiencies</a:t>
            </a:r>
          </a:p>
          <a:p>
            <a:pPr algn="ctr"/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Anna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Šedivá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Tomáš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Milota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Jiří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 Litzman, Isabella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Quinti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Isabelle </a:t>
            </a:r>
            <a:r>
              <a:rPr lang="en-US" sz="1100" b="0" strike="noStrike" spc="-1" dirty="0" err="1">
                <a:solidFill>
                  <a:schemeClr val="tx2">
                    <a:lumMod val="75000"/>
                  </a:schemeClr>
                </a:solidFill>
                <a:latin typeface="Arial"/>
              </a:rPr>
              <a:t>Meyts</a:t>
            </a:r>
            <a:r>
              <a:rPr lang="en-US" sz="1100" b="0" strike="noStrike" spc="-1" dirty="0">
                <a:solidFill>
                  <a:schemeClr val="tx2">
                    <a:lumMod val="75000"/>
                  </a:schemeClr>
                </a:solidFill>
                <a:latin typeface="Arial"/>
              </a:rPr>
              <a:t>, et al.</a:t>
            </a:r>
          </a:p>
        </p:txBody>
      </p:sp>
      <p:sp>
        <p:nvSpPr>
          <p:cNvPr id="46" name="TextShape 2"/>
          <p:cNvSpPr txBox="1"/>
          <p:nvPr/>
        </p:nvSpPr>
        <p:spPr>
          <a:xfrm>
            <a:off x="360000" y="5940000"/>
            <a:ext cx="8640000" cy="4518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r>
              <a:rPr lang="en-US" sz="800" b="1" strike="noStrike" spc="-1">
                <a:solidFill>
                  <a:srgbClr val="0054A6"/>
                </a:solidFill>
                <a:latin typeface="Arial"/>
              </a:rPr>
              <a:t>Allergy, Volume: 76, Issue: 12, Pages: 3841-3844, First published: 26 May 2021, DOI: (10.1111/all.14961) </a:t>
            </a:r>
            <a:endParaRPr lang="en-US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47" name="Main graphic"/>
          <p:cNvPicPr/>
          <p:nvPr/>
        </p:nvPicPr>
        <p:blipFill>
          <a:blip r:embed="rId3"/>
          <a:stretch/>
        </p:blipFill>
        <p:spPr>
          <a:xfrm>
            <a:off x="1811160" y="1100322"/>
            <a:ext cx="5572080" cy="38098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197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dc:description/>
  <cp:lastModifiedBy>Rüya Kılıç</cp:lastModifiedBy>
  <cp:revision>3</cp:revision>
  <dcterms:modified xsi:type="dcterms:W3CDTF">2022-10-26T14:30:26Z</dcterms:modified>
  <dc:language>en-US</dc:language>
</cp:coreProperties>
</file>