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5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156528EA-6398-4BD7-97EC-7F4B90CC4305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56667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Algorithm for the treatment of eosinophilic esophagitis in adults. PPI, proton‐pump inhibitors; STC, swallowed topical corticosteroids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75, Issue: 3, Pages: 727-730, First published: 12 November 2019, DOI: (10.1111/all.14112)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3197160" y="762120"/>
            <a:ext cx="2800440" cy="3809880"/>
          </a:xfrm>
          <a:prstGeom prst="rect">
            <a:avLst/>
          </a:prstGeom>
          <a:ln>
            <a:noFill/>
          </a:ln>
        </p:spPr>
      </p:pic>
      <p:sp>
        <p:nvSpPr>
          <p:cNvPr id="2" name="TextShape 1">
            <a:extLst>
              <a:ext uri="{FF2B5EF4-FFF2-40B4-BE49-F238E27FC236}">
                <a16:creationId xmlns:a16="http://schemas.microsoft.com/office/drawing/2014/main" id="{755ABC5A-76D5-BC51-A2DA-13F27929E727}"/>
              </a:ext>
            </a:extLst>
          </p:cNvPr>
          <p:cNvSpPr txBox="1"/>
          <p:nvPr/>
        </p:nvSpPr>
        <p:spPr>
          <a:xfrm>
            <a:off x="1260000" y="133427"/>
            <a:ext cx="720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400" b="1" strike="noStrike" spc="-1" dirty="0">
                <a:solidFill>
                  <a:schemeClr val="tx2"/>
                </a:solidFill>
                <a:latin typeface="Arial"/>
              </a:rPr>
              <a:t>Medical algorithm: Diagnosis and treatment of eosinophilic esophagitis in adults</a:t>
            </a:r>
          </a:p>
          <a:p>
            <a:pPr algn="ctr"/>
            <a:r>
              <a:rPr lang="en-US" sz="1400" strike="noStrike" spc="-1" dirty="0">
                <a:solidFill>
                  <a:schemeClr val="tx2"/>
                </a:solidFill>
                <a:latin typeface="Arial"/>
              </a:rPr>
              <a:t>Thomas </a:t>
            </a:r>
            <a:r>
              <a:rPr lang="en-US" sz="1400" strike="noStrike" spc="-1" dirty="0" err="1">
                <a:solidFill>
                  <a:schemeClr val="tx2"/>
                </a:solidFill>
                <a:latin typeface="Arial"/>
              </a:rPr>
              <a:t>Greuter</a:t>
            </a:r>
            <a:r>
              <a:rPr lang="en-US" sz="1400" strike="noStrike" spc="-1" dirty="0">
                <a:solidFill>
                  <a:schemeClr val="tx2"/>
                </a:solidFill>
                <a:latin typeface="Arial"/>
              </a:rPr>
              <a:t>, Alex Straumann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1</cp:revision>
  <dcterms:modified xsi:type="dcterms:W3CDTF">2022-11-02T10:48:29Z</dcterms:modified>
  <dc:language>en-US</dc:language>
</cp:coreProperties>
</file>