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2288054C-49A3-4057-9BE0-B62E068B2DB6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Management algorithm for the preschool child presenting with wheezing/asthma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Main graphic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8542" y="1027716"/>
            <a:ext cx="2666916" cy="3809880"/>
          </a:xfrm>
          <a:prstGeom prst="rect">
            <a:avLst/>
          </a:prstGeom>
          <a:ln>
            <a:noFill/>
          </a:ln>
        </p:spPr>
      </p:pic>
      <p:sp>
        <p:nvSpPr>
          <p:cNvPr id="2" name="TextShape 1">
            <a:extLst>
              <a:ext uri="{FF2B5EF4-FFF2-40B4-BE49-F238E27FC236}">
                <a16:creationId xmlns:a16="http://schemas.microsoft.com/office/drawing/2014/main" id="{C9590E86-5A31-24E7-CBE2-65032C2980D3}"/>
              </a:ext>
            </a:extLst>
          </p:cNvPr>
          <p:cNvSpPr txBox="1"/>
          <p:nvPr/>
        </p:nvSpPr>
        <p:spPr>
          <a:xfrm>
            <a:off x="1315671" y="123999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2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Medical algorithms: Diagnosis and investigation of perioperative immediate hypersensitivity reactions</a:t>
            </a:r>
          </a:p>
          <a:p>
            <a:pPr algn="ctr"/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Lene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 H. Garvey,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Birgitte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Bech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Melchiors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, Didier G.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Ebo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, Paul-Michel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Mertes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,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Mogens</a:t>
            </a:r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Krøigaard</a:t>
            </a:r>
            <a:endParaRPr lang="en-US" sz="1100" b="0" strike="noStrike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3" name="TextShape 2">
            <a:extLst>
              <a:ext uri="{FF2B5EF4-FFF2-40B4-BE49-F238E27FC236}">
                <a16:creationId xmlns:a16="http://schemas.microsoft.com/office/drawing/2014/main" id="{907261AF-5BD2-EA06-5D5A-13DD09433232}"/>
              </a:ext>
            </a:extLst>
          </p:cNvPr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 dirty="0">
                <a:solidFill>
                  <a:srgbClr val="0054A6"/>
                </a:solidFill>
                <a:latin typeface="Arial"/>
              </a:rPr>
              <a:t>Allergy, Volume: 75, Issue: 8, Pages: 2139-2142, First published: 03 January 2020, DOI: (10.1111/all.14226) </a:t>
            </a:r>
            <a:endParaRPr lang="en-US" sz="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2</cp:revision>
  <dcterms:modified xsi:type="dcterms:W3CDTF">2022-11-21T14:08:35Z</dcterms:modified>
  <dc:language>en-US</dc:language>
</cp:coreProperties>
</file>